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  <p:sldId id="333" r:id="rId6"/>
    <p:sldId id="334" r:id="rId7"/>
    <p:sldId id="335" r:id="rId8"/>
    <p:sldId id="324" r:id="rId9"/>
    <p:sldId id="336" r:id="rId10"/>
    <p:sldId id="329" r:id="rId11"/>
    <p:sldId id="327" r:id="rId12"/>
    <p:sldId id="337" r:id="rId13"/>
    <p:sldId id="358" r:id="rId14"/>
    <p:sldId id="328" r:id="rId15"/>
    <p:sldId id="338" r:id="rId16"/>
    <p:sldId id="339" r:id="rId17"/>
    <p:sldId id="321" r:id="rId18"/>
    <p:sldId id="322" r:id="rId19"/>
    <p:sldId id="340" r:id="rId20"/>
    <p:sldId id="319" r:id="rId21"/>
    <p:sldId id="320" r:id="rId22"/>
    <p:sldId id="325" r:id="rId23"/>
    <p:sldId id="341" r:id="rId24"/>
    <p:sldId id="342" r:id="rId25"/>
    <p:sldId id="323" r:id="rId26"/>
    <p:sldId id="344" r:id="rId27"/>
    <p:sldId id="347" r:id="rId28"/>
    <p:sldId id="346" r:id="rId29"/>
    <p:sldId id="348" r:id="rId30"/>
    <p:sldId id="359" r:id="rId31"/>
    <p:sldId id="350" r:id="rId32"/>
    <p:sldId id="360" r:id="rId33"/>
    <p:sldId id="349" r:id="rId34"/>
    <p:sldId id="351" r:id="rId35"/>
    <p:sldId id="345" r:id="rId36"/>
    <p:sldId id="352" r:id="rId37"/>
    <p:sldId id="353" r:id="rId38"/>
    <p:sldId id="361" r:id="rId39"/>
    <p:sldId id="330" r:id="rId40"/>
    <p:sldId id="332" r:id="rId41"/>
    <p:sldId id="331" r:id="rId42"/>
    <p:sldId id="354" r:id="rId43"/>
    <p:sldId id="355" r:id="rId44"/>
    <p:sldId id="35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9D6E4-48FC-4026-B4B8-7DE720CED595}" v="14" dt="2023-12-19T10:41:46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thfi Idris" userId="d22e1096-1f41-4aed-88fe-cc62b5dc2a5f" providerId="ADAL" clId="{C9D9D6E4-48FC-4026-B4B8-7DE720CED595}"/>
    <pc:docChg chg="undo redo custSel addSld modSld">
      <pc:chgData name="Luthfi Idris" userId="d22e1096-1f41-4aed-88fe-cc62b5dc2a5f" providerId="ADAL" clId="{C9D9D6E4-48FC-4026-B4B8-7DE720CED595}" dt="2023-12-19T10:55:26.371" v="637" actId="1076"/>
      <pc:docMkLst>
        <pc:docMk/>
      </pc:docMkLst>
      <pc:sldChg chg="addSp modSp mod">
        <pc:chgData name="Luthfi Idris" userId="d22e1096-1f41-4aed-88fe-cc62b5dc2a5f" providerId="ADAL" clId="{C9D9D6E4-48FC-4026-B4B8-7DE720CED595}" dt="2023-12-19T06:47:40.792" v="28" actId="1076"/>
        <pc:sldMkLst>
          <pc:docMk/>
          <pc:sldMk cId="737850633" sldId="319"/>
        </pc:sldMkLst>
        <pc:spChg chg="add mod">
          <ac:chgData name="Luthfi Idris" userId="d22e1096-1f41-4aed-88fe-cc62b5dc2a5f" providerId="ADAL" clId="{C9D9D6E4-48FC-4026-B4B8-7DE720CED595}" dt="2023-12-19T06:47:38.356" v="27" actId="403"/>
          <ac:spMkLst>
            <pc:docMk/>
            <pc:sldMk cId="737850633" sldId="319"/>
            <ac:spMk id="2" creationId="{68DA487F-E9D7-5666-B0CD-A44059FD9067}"/>
          </ac:spMkLst>
        </pc:spChg>
        <pc:picChg chg="mod">
          <ac:chgData name="Luthfi Idris" userId="d22e1096-1f41-4aed-88fe-cc62b5dc2a5f" providerId="ADAL" clId="{C9D9D6E4-48FC-4026-B4B8-7DE720CED595}" dt="2023-12-19T06:47:40.792" v="28" actId="1076"/>
          <ac:picMkLst>
            <pc:docMk/>
            <pc:sldMk cId="737850633" sldId="319"/>
            <ac:picMk id="6" creationId="{5AC67391-40E6-6294-28B3-A98A137AF1B0}"/>
          </ac:picMkLst>
        </pc:picChg>
      </pc:sldChg>
      <pc:sldChg chg="addSp modSp mod">
        <pc:chgData name="Luthfi Idris" userId="d22e1096-1f41-4aed-88fe-cc62b5dc2a5f" providerId="ADAL" clId="{C9D9D6E4-48FC-4026-B4B8-7DE720CED595}" dt="2023-12-19T06:47:48.529" v="35" actId="20577"/>
        <pc:sldMkLst>
          <pc:docMk/>
          <pc:sldMk cId="2924900961" sldId="320"/>
        </pc:sldMkLst>
        <pc:spChg chg="add mod">
          <ac:chgData name="Luthfi Idris" userId="d22e1096-1f41-4aed-88fe-cc62b5dc2a5f" providerId="ADAL" clId="{C9D9D6E4-48FC-4026-B4B8-7DE720CED595}" dt="2023-12-19T06:47:48.529" v="35" actId="20577"/>
          <ac:spMkLst>
            <pc:docMk/>
            <pc:sldMk cId="2924900961" sldId="320"/>
            <ac:spMk id="2" creationId="{AA7B449C-B601-2A73-319C-52E9677D9010}"/>
          </ac:spMkLst>
        </pc:spChg>
      </pc:sldChg>
      <pc:sldChg chg="addSp modSp mod">
        <pc:chgData name="Luthfi Idris" userId="d22e1096-1f41-4aed-88fe-cc62b5dc2a5f" providerId="ADAL" clId="{C9D9D6E4-48FC-4026-B4B8-7DE720CED595}" dt="2023-12-19T06:48:01.718" v="55" actId="20577"/>
        <pc:sldMkLst>
          <pc:docMk/>
          <pc:sldMk cId="1147084471" sldId="321"/>
        </pc:sldMkLst>
        <pc:spChg chg="add mod">
          <ac:chgData name="Luthfi Idris" userId="d22e1096-1f41-4aed-88fe-cc62b5dc2a5f" providerId="ADAL" clId="{C9D9D6E4-48FC-4026-B4B8-7DE720CED595}" dt="2023-12-19T06:48:01.718" v="55" actId="20577"/>
          <ac:spMkLst>
            <pc:docMk/>
            <pc:sldMk cId="1147084471" sldId="321"/>
            <ac:spMk id="2" creationId="{98007A94-1872-57DB-C537-F44B8F2141F9}"/>
          </ac:spMkLst>
        </pc:spChg>
      </pc:sldChg>
      <pc:sldChg chg="addSp modSp mod">
        <pc:chgData name="Luthfi Idris" userId="d22e1096-1f41-4aed-88fe-cc62b5dc2a5f" providerId="ADAL" clId="{C9D9D6E4-48FC-4026-B4B8-7DE720CED595}" dt="2023-12-19T08:33:15.164" v="60" actId="20577"/>
        <pc:sldMkLst>
          <pc:docMk/>
          <pc:sldMk cId="138782581" sldId="322"/>
        </pc:sldMkLst>
        <pc:spChg chg="add mod">
          <ac:chgData name="Luthfi Idris" userId="d22e1096-1f41-4aed-88fe-cc62b5dc2a5f" providerId="ADAL" clId="{C9D9D6E4-48FC-4026-B4B8-7DE720CED595}" dt="2023-12-19T08:33:15.164" v="60" actId="20577"/>
          <ac:spMkLst>
            <pc:docMk/>
            <pc:sldMk cId="138782581" sldId="322"/>
            <ac:spMk id="2" creationId="{AA9FAF4C-AB0E-5309-8B0D-6E1DBA2D6CFC}"/>
          </ac:spMkLst>
        </pc:spChg>
      </pc:sldChg>
      <pc:sldChg chg="addSp modSp mod">
        <pc:chgData name="Luthfi Idris" userId="d22e1096-1f41-4aed-88fe-cc62b5dc2a5f" providerId="ADAL" clId="{C9D9D6E4-48FC-4026-B4B8-7DE720CED595}" dt="2023-12-19T10:46:55.567" v="447" actId="20577"/>
        <pc:sldMkLst>
          <pc:docMk/>
          <pc:sldMk cId="98766243" sldId="323"/>
        </pc:sldMkLst>
        <pc:spChg chg="add mod">
          <ac:chgData name="Luthfi Idris" userId="d22e1096-1f41-4aed-88fe-cc62b5dc2a5f" providerId="ADAL" clId="{C9D9D6E4-48FC-4026-B4B8-7DE720CED595}" dt="2023-12-19T10:46:55.567" v="447" actId="20577"/>
          <ac:spMkLst>
            <pc:docMk/>
            <pc:sldMk cId="98766243" sldId="323"/>
            <ac:spMk id="2" creationId="{D9F009E6-D93C-2EC6-17E9-E477BB638D7C}"/>
          </ac:spMkLst>
        </pc:spChg>
      </pc:sldChg>
      <pc:sldChg chg="addSp modSp mod">
        <pc:chgData name="Luthfi Idris" userId="d22e1096-1f41-4aed-88fe-cc62b5dc2a5f" providerId="ADAL" clId="{C9D9D6E4-48FC-4026-B4B8-7DE720CED595}" dt="2023-12-19T08:33:51.946" v="82" actId="20577"/>
        <pc:sldMkLst>
          <pc:docMk/>
          <pc:sldMk cId="1582152466" sldId="324"/>
        </pc:sldMkLst>
        <pc:spChg chg="add mod">
          <ac:chgData name="Luthfi Idris" userId="d22e1096-1f41-4aed-88fe-cc62b5dc2a5f" providerId="ADAL" clId="{C9D9D6E4-48FC-4026-B4B8-7DE720CED595}" dt="2023-12-19T08:33:51.946" v="82" actId="20577"/>
          <ac:spMkLst>
            <pc:docMk/>
            <pc:sldMk cId="1582152466" sldId="324"/>
            <ac:spMk id="2" creationId="{F12FF129-77C7-82C1-0EA9-F53274F53580}"/>
          </ac:spMkLst>
        </pc:spChg>
      </pc:sldChg>
      <pc:sldChg chg="addSp modSp mod">
        <pc:chgData name="Luthfi Idris" userId="d22e1096-1f41-4aed-88fe-cc62b5dc2a5f" providerId="ADAL" clId="{C9D9D6E4-48FC-4026-B4B8-7DE720CED595}" dt="2023-12-19T08:34:07.572" v="104" actId="20577"/>
        <pc:sldMkLst>
          <pc:docMk/>
          <pc:sldMk cId="867809831" sldId="325"/>
        </pc:sldMkLst>
        <pc:spChg chg="add mod">
          <ac:chgData name="Luthfi Idris" userId="d22e1096-1f41-4aed-88fe-cc62b5dc2a5f" providerId="ADAL" clId="{C9D9D6E4-48FC-4026-B4B8-7DE720CED595}" dt="2023-12-19T08:34:07.572" v="104" actId="20577"/>
          <ac:spMkLst>
            <pc:docMk/>
            <pc:sldMk cId="867809831" sldId="325"/>
            <ac:spMk id="2" creationId="{EB014075-9E13-B122-B3EF-9DEF8FEE3F51}"/>
          </ac:spMkLst>
        </pc:spChg>
        <pc:picChg chg="mod">
          <ac:chgData name="Luthfi Idris" userId="d22e1096-1f41-4aed-88fe-cc62b5dc2a5f" providerId="ADAL" clId="{C9D9D6E4-48FC-4026-B4B8-7DE720CED595}" dt="2023-12-19T08:34:01.707" v="85" actId="1076"/>
          <ac:picMkLst>
            <pc:docMk/>
            <pc:sldMk cId="867809831" sldId="325"/>
            <ac:picMk id="3" creationId="{91FF839F-7075-3CAD-6FA7-4F7E484535F7}"/>
          </ac:picMkLst>
        </pc:picChg>
      </pc:sldChg>
      <pc:sldChg chg="addSp modSp mod">
        <pc:chgData name="Luthfi Idris" userId="d22e1096-1f41-4aed-88fe-cc62b5dc2a5f" providerId="ADAL" clId="{C9D9D6E4-48FC-4026-B4B8-7DE720CED595}" dt="2023-12-19T08:34:16.483" v="123" actId="20577"/>
        <pc:sldMkLst>
          <pc:docMk/>
          <pc:sldMk cId="2273845460" sldId="326"/>
        </pc:sldMkLst>
        <pc:spChg chg="add mod">
          <ac:chgData name="Luthfi Idris" userId="d22e1096-1f41-4aed-88fe-cc62b5dc2a5f" providerId="ADAL" clId="{C9D9D6E4-48FC-4026-B4B8-7DE720CED595}" dt="2023-12-19T08:34:16.483" v="123" actId="20577"/>
          <ac:spMkLst>
            <pc:docMk/>
            <pc:sldMk cId="2273845460" sldId="326"/>
            <ac:spMk id="2" creationId="{EA85951B-8E0E-A69A-54C7-9F7ABECF6B6D}"/>
          </ac:spMkLst>
        </pc:spChg>
      </pc:sldChg>
      <pc:sldChg chg="addSp modSp mod">
        <pc:chgData name="Luthfi Idris" userId="d22e1096-1f41-4aed-88fe-cc62b5dc2a5f" providerId="ADAL" clId="{C9D9D6E4-48FC-4026-B4B8-7DE720CED595}" dt="2023-12-19T10:42:10.229" v="335" actId="20577"/>
        <pc:sldMkLst>
          <pc:docMk/>
          <pc:sldMk cId="2898519880" sldId="327"/>
        </pc:sldMkLst>
        <pc:spChg chg="add mod">
          <ac:chgData name="Luthfi Idris" userId="d22e1096-1f41-4aed-88fe-cc62b5dc2a5f" providerId="ADAL" clId="{C9D9D6E4-48FC-4026-B4B8-7DE720CED595}" dt="2023-12-19T10:41:42.521" v="330" actId="1076"/>
          <ac:spMkLst>
            <pc:docMk/>
            <pc:sldMk cId="2898519880" sldId="327"/>
            <ac:spMk id="2" creationId="{9004D96F-5AB5-40BC-5235-070B9541147C}"/>
          </ac:spMkLst>
        </pc:spChg>
        <pc:spChg chg="add mod">
          <ac:chgData name="Luthfi Idris" userId="d22e1096-1f41-4aed-88fe-cc62b5dc2a5f" providerId="ADAL" clId="{C9D9D6E4-48FC-4026-B4B8-7DE720CED595}" dt="2023-12-19T10:42:10.229" v="335" actId="20577"/>
          <ac:spMkLst>
            <pc:docMk/>
            <pc:sldMk cId="2898519880" sldId="327"/>
            <ac:spMk id="5" creationId="{F9FED448-BB52-B4B7-0AD5-407EC0676787}"/>
          </ac:spMkLst>
        </pc:spChg>
        <pc:picChg chg="mod">
          <ac:chgData name="Luthfi Idris" userId="d22e1096-1f41-4aed-88fe-cc62b5dc2a5f" providerId="ADAL" clId="{C9D9D6E4-48FC-4026-B4B8-7DE720CED595}" dt="2023-12-19T10:41:37.374" v="327" actId="1076"/>
          <ac:picMkLst>
            <pc:docMk/>
            <pc:sldMk cId="2898519880" sldId="327"/>
            <ac:picMk id="3" creationId="{9C7A61C1-9665-132F-B5E1-AAC1F9604BEE}"/>
          </ac:picMkLst>
        </pc:picChg>
        <pc:picChg chg="add mod">
          <ac:chgData name="Luthfi Idris" userId="d22e1096-1f41-4aed-88fe-cc62b5dc2a5f" providerId="ADAL" clId="{C9D9D6E4-48FC-4026-B4B8-7DE720CED595}" dt="2023-12-19T10:42:07.375" v="332" actId="14826"/>
          <ac:picMkLst>
            <pc:docMk/>
            <pc:sldMk cId="2898519880" sldId="327"/>
            <ac:picMk id="4" creationId="{1477EBDF-92FE-2E0B-CC49-4806BD855590}"/>
          </ac:picMkLst>
        </pc:picChg>
      </pc:sldChg>
      <pc:sldChg chg="addSp modSp mod">
        <pc:chgData name="Luthfi Idris" userId="d22e1096-1f41-4aed-88fe-cc62b5dc2a5f" providerId="ADAL" clId="{C9D9D6E4-48FC-4026-B4B8-7DE720CED595}" dt="2023-12-19T08:34:30.147" v="129" actId="20577"/>
        <pc:sldMkLst>
          <pc:docMk/>
          <pc:sldMk cId="2810861379" sldId="328"/>
        </pc:sldMkLst>
        <pc:spChg chg="add mod">
          <ac:chgData name="Luthfi Idris" userId="d22e1096-1f41-4aed-88fe-cc62b5dc2a5f" providerId="ADAL" clId="{C9D9D6E4-48FC-4026-B4B8-7DE720CED595}" dt="2023-12-19T08:34:30.147" v="129" actId="20577"/>
          <ac:spMkLst>
            <pc:docMk/>
            <pc:sldMk cId="2810861379" sldId="328"/>
            <ac:spMk id="2" creationId="{1CEB0440-1B0F-1190-9319-42820768517E}"/>
          </ac:spMkLst>
        </pc:spChg>
      </pc:sldChg>
      <pc:sldChg chg="addSp modSp new mod">
        <pc:chgData name="Luthfi Idris" userId="d22e1096-1f41-4aed-88fe-cc62b5dc2a5f" providerId="ADAL" clId="{C9D9D6E4-48FC-4026-B4B8-7DE720CED595}" dt="2023-12-19T10:34:36.139" v="189" actId="20577"/>
        <pc:sldMkLst>
          <pc:docMk/>
          <pc:sldMk cId="1857302748" sldId="329"/>
        </pc:sldMkLst>
        <pc:spChg chg="add mod">
          <ac:chgData name="Luthfi Idris" userId="d22e1096-1f41-4aed-88fe-cc62b5dc2a5f" providerId="ADAL" clId="{C9D9D6E4-48FC-4026-B4B8-7DE720CED595}" dt="2023-12-19T10:34:36.139" v="189" actId="20577"/>
          <ac:spMkLst>
            <pc:docMk/>
            <pc:sldMk cId="1857302748" sldId="329"/>
            <ac:spMk id="3" creationId="{B4E87BE9-66B5-BDF4-9D14-1744D8BB20D3}"/>
          </ac:spMkLst>
        </pc:spChg>
        <pc:picChg chg="add mod">
          <ac:chgData name="Luthfi Idris" userId="d22e1096-1f41-4aed-88fe-cc62b5dc2a5f" providerId="ADAL" clId="{C9D9D6E4-48FC-4026-B4B8-7DE720CED595}" dt="2023-12-19T10:34:24.524" v="160" actId="1076"/>
          <ac:picMkLst>
            <pc:docMk/>
            <pc:sldMk cId="1857302748" sldId="329"/>
            <ac:picMk id="2" creationId="{F645650F-006D-6F86-9D67-63BD530566E6}"/>
          </ac:picMkLst>
        </pc:picChg>
      </pc:sldChg>
      <pc:sldChg chg="addSp modSp add mod">
        <pc:chgData name="Luthfi Idris" userId="d22e1096-1f41-4aed-88fe-cc62b5dc2a5f" providerId="ADAL" clId="{C9D9D6E4-48FC-4026-B4B8-7DE720CED595}" dt="2023-12-19T10:35:43.431" v="215" actId="20577"/>
        <pc:sldMkLst>
          <pc:docMk/>
          <pc:sldMk cId="2607992098" sldId="330"/>
        </pc:sldMkLst>
        <pc:spChg chg="mod">
          <ac:chgData name="Luthfi Idris" userId="d22e1096-1f41-4aed-88fe-cc62b5dc2a5f" providerId="ADAL" clId="{C9D9D6E4-48FC-4026-B4B8-7DE720CED595}" dt="2023-12-19T10:35:43.431" v="215" actId="20577"/>
          <ac:spMkLst>
            <pc:docMk/>
            <pc:sldMk cId="2607992098" sldId="330"/>
            <ac:spMk id="3" creationId="{B4E87BE9-66B5-BDF4-9D14-1744D8BB20D3}"/>
          </ac:spMkLst>
        </pc:spChg>
        <pc:spChg chg="add mod">
          <ac:chgData name="Luthfi Idris" userId="d22e1096-1f41-4aed-88fe-cc62b5dc2a5f" providerId="ADAL" clId="{C9D9D6E4-48FC-4026-B4B8-7DE720CED595}" dt="2023-12-19T10:35:35.366" v="194" actId="208"/>
          <ac:spMkLst>
            <pc:docMk/>
            <pc:sldMk cId="2607992098" sldId="330"/>
            <ac:spMk id="4" creationId="{813F66AA-07A5-9ABF-C48D-5919CD6B1888}"/>
          </ac:spMkLst>
        </pc:spChg>
        <pc:picChg chg="mod">
          <ac:chgData name="Luthfi Idris" userId="d22e1096-1f41-4aed-88fe-cc62b5dc2a5f" providerId="ADAL" clId="{C9D9D6E4-48FC-4026-B4B8-7DE720CED595}" dt="2023-12-19T10:35:22.621" v="191" actId="14826"/>
          <ac:picMkLst>
            <pc:docMk/>
            <pc:sldMk cId="2607992098" sldId="330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36:26.602" v="230" actId="20577"/>
        <pc:sldMkLst>
          <pc:docMk/>
          <pc:sldMk cId="1045065846" sldId="331"/>
        </pc:sldMkLst>
        <pc:spChg chg="mod">
          <ac:chgData name="Luthfi Idris" userId="d22e1096-1f41-4aed-88fe-cc62b5dc2a5f" providerId="ADAL" clId="{C9D9D6E4-48FC-4026-B4B8-7DE720CED595}" dt="2023-12-19T10:36:26.602" v="230" actId="20577"/>
          <ac:spMkLst>
            <pc:docMk/>
            <pc:sldMk cId="1045065846" sldId="331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36:20.103" v="218" actId="14826"/>
          <ac:picMkLst>
            <pc:docMk/>
            <pc:sldMk cId="1045065846" sldId="331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36:43.987" v="238" actId="20577"/>
        <pc:sldMkLst>
          <pc:docMk/>
          <pc:sldMk cId="2605225205" sldId="332"/>
        </pc:sldMkLst>
        <pc:spChg chg="mod">
          <ac:chgData name="Luthfi Idris" userId="d22e1096-1f41-4aed-88fe-cc62b5dc2a5f" providerId="ADAL" clId="{C9D9D6E4-48FC-4026-B4B8-7DE720CED595}" dt="2023-12-19T10:36:43.987" v="238" actId="20577"/>
          <ac:spMkLst>
            <pc:docMk/>
            <pc:sldMk cId="2605225205" sldId="332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36:39.674" v="232" actId="14826"/>
          <ac:picMkLst>
            <pc:docMk/>
            <pc:sldMk cId="2605225205" sldId="332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38:11.256" v="268" actId="20577"/>
        <pc:sldMkLst>
          <pc:docMk/>
          <pc:sldMk cId="2759278953" sldId="333"/>
        </pc:sldMkLst>
        <pc:spChg chg="mod">
          <ac:chgData name="Luthfi Idris" userId="d22e1096-1f41-4aed-88fe-cc62b5dc2a5f" providerId="ADAL" clId="{C9D9D6E4-48FC-4026-B4B8-7DE720CED595}" dt="2023-12-19T10:38:11.256" v="268" actId="20577"/>
          <ac:spMkLst>
            <pc:docMk/>
            <pc:sldMk cId="2759278953" sldId="333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38:03.462" v="242" actId="14826"/>
          <ac:picMkLst>
            <pc:docMk/>
            <pc:sldMk cId="2759278953" sldId="333"/>
            <ac:picMk id="2" creationId="{F645650F-006D-6F86-9D67-63BD530566E6}"/>
          </ac:picMkLst>
        </pc:picChg>
      </pc:sldChg>
      <pc:sldChg chg="delSp modSp add mod">
        <pc:chgData name="Luthfi Idris" userId="d22e1096-1f41-4aed-88fe-cc62b5dc2a5f" providerId="ADAL" clId="{C9D9D6E4-48FC-4026-B4B8-7DE720CED595}" dt="2023-12-19T10:41:08.655" v="319" actId="478"/>
        <pc:sldMkLst>
          <pc:docMk/>
          <pc:sldMk cId="646070858" sldId="334"/>
        </pc:sldMkLst>
        <pc:spChg chg="mod">
          <ac:chgData name="Luthfi Idris" userId="d22e1096-1f41-4aed-88fe-cc62b5dc2a5f" providerId="ADAL" clId="{C9D9D6E4-48FC-4026-B4B8-7DE720CED595}" dt="2023-12-19T10:38:42.204" v="275" actId="20577"/>
          <ac:spMkLst>
            <pc:docMk/>
            <pc:sldMk cId="646070858" sldId="334"/>
            <ac:spMk id="3" creationId="{B4E87BE9-66B5-BDF4-9D14-1744D8BB20D3}"/>
          </ac:spMkLst>
        </pc:spChg>
        <pc:spChg chg="del">
          <ac:chgData name="Luthfi Idris" userId="d22e1096-1f41-4aed-88fe-cc62b5dc2a5f" providerId="ADAL" clId="{C9D9D6E4-48FC-4026-B4B8-7DE720CED595}" dt="2023-12-19T10:41:08.655" v="319" actId="478"/>
          <ac:spMkLst>
            <pc:docMk/>
            <pc:sldMk cId="646070858" sldId="334"/>
            <ac:spMk id="4" creationId="{813F66AA-07A5-9ABF-C48D-5919CD6B1888}"/>
          </ac:spMkLst>
        </pc:spChg>
        <pc:picChg chg="mod">
          <ac:chgData name="Luthfi Idris" userId="d22e1096-1f41-4aed-88fe-cc62b5dc2a5f" providerId="ADAL" clId="{C9D9D6E4-48FC-4026-B4B8-7DE720CED595}" dt="2023-12-19T10:38:39.335" v="270" actId="14826"/>
          <ac:picMkLst>
            <pc:docMk/>
            <pc:sldMk cId="646070858" sldId="334"/>
            <ac:picMk id="2" creationId="{F645650F-006D-6F86-9D67-63BD530566E6}"/>
          </ac:picMkLst>
        </pc:picChg>
      </pc:sldChg>
      <pc:sldChg chg="delSp modSp add mod">
        <pc:chgData name="Luthfi Idris" userId="d22e1096-1f41-4aed-88fe-cc62b5dc2a5f" providerId="ADAL" clId="{C9D9D6E4-48FC-4026-B4B8-7DE720CED595}" dt="2023-12-19T10:41:05.717" v="318" actId="478"/>
        <pc:sldMkLst>
          <pc:docMk/>
          <pc:sldMk cId="2198150369" sldId="335"/>
        </pc:sldMkLst>
        <pc:spChg chg="mod">
          <ac:chgData name="Luthfi Idris" userId="d22e1096-1f41-4aed-88fe-cc62b5dc2a5f" providerId="ADAL" clId="{C9D9D6E4-48FC-4026-B4B8-7DE720CED595}" dt="2023-12-19T10:39:07.945" v="282" actId="20577"/>
          <ac:spMkLst>
            <pc:docMk/>
            <pc:sldMk cId="2198150369" sldId="335"/>
            <ac:spMk id="3" creationId="{B4E87BE9-66B5-BDF4-9D14-1744D8BB20D3}"/>
          </ac:spMkLst>
        </pc:spChg>
        <pc:spChg chg="del">
          <ac:chgData name="Luthfi Idris" userId="d22e1096-1f41-4aed-88fe-cc62b5dc2a5f" providerId="ADAL" clId="{C9D9D6E4-48FC-4026-B4B8-7DE720CED595}" dt="2023-12-19T10:41:05.717" v="318" actId="478"/>
          <ac:spMkLst>
            <pc:docMk/>
            <pc:sldMk cId="2198150369" sldId="335"/>
            <ac:spMk id="4" creationId="{813F66AA-07A5-9ABF-C48D-5919CD6B1888}"/>
          </ac:spMkLst>
        </pc:spChg>
        <pc:picChg chg="mod">
          <ac:chgData name="Luthfi Idris" userId="d22e1096-1f41-4aed-88fe-cc62b5dc2a5f" providerId="ADAL" clId="{C9D9D6E4-48FC-4026-B4B8-7DE720CED595}" dt="2023-12-19T10:39:04.395" v="277" actId="14826"/>
          <ac:picMkLst>
            <pc:docMk/>
            <pc:sldMk cId="2198150369" sldId="335"/>
            <ac:picMk id="2" creationId="{F645650F-006D-6F86-9D67-63BD530566E6}"/>
          </ac:picMkLst>
        </pc:picChg>
      </pc:sldChg>
      <pc:sldChg chg="delSp modSp add mod">
        <pc:chgData name="Luthfi Idris" userId="d22e1096-1f41-4aed-88fe-cc62b5dc2a5f" providerId="ADAL" clId="{C9D9D6E4-48FC-4026-B4B8-7DE720CED595}" dt="2023-12-19T10:41:02.431" v="317" actId="478"/>
        <pc:sldMkLst>
          <pc:docMk/>
          <pc:sldMk cId="1133336504" sldId="336"/>
        </pc:sldMkLst>
        <pc:spChg chg="mod">
          <ac:chgData name="Luthfi Idris" userId="d22e1096-1f41-4aed-88fe-cc62b5dc2a5f" providerId="ADAL" clId="{C9D9D6E4-48FC-4026-B4B8-7DE720CED595}" dt="2023-12-19T10:40:02.034" v="297" actId="20577"/>
          <ac:spMkLst>
            <pc:docMk/>
            <pc:sldMk cId="1133336504" sldId="336"/>
            <ac:spMk id="3" creationId="{B4E87BE9-66B5-BDF4-9D14-1744D8BB20D3}"/>
          </ac:spMkLst>
        </pc:spChg>
        <pc:spChg chg="del">
          <ac:chgData name="Luthfi Idris" userId="d22e1096-1f41-4aed-88fe-cc62b5dc2a5f" providerId="ADAL" clId="{C9D9D6E4-48FC-4026-B4B8-7DE720CED595}" dt="2023-12-19T10:41:02.431" v="317" actId="478"/>
          <ac:spMkLst>
            <pc:docMk/>
            <pc:sldMk cId="1133336504" sldId="336"/>
            <ac:spMk id="4" creationId="{813F66AA-07A5-9ABF-C48D-5919CD6B1888}"/>
          </ac:spMkLst>
        </pc:spChg>
        <pc:picChg chg="mod">
          <ac:chgData name="Luthfi Idris" userId="d22e1096-1f41-4aed-88fe-cc62b5dc2a5f" providerId="ADAL" clId="{C9D9D6E4-48FC-4026-B4B8-7DE720CED595}" dt="2023-12-19T10:39:56.192" v="284" actId="14826"/>
          <ac:picMkLst>
            <pc:docMk/>
            <pc:sldMk cId="1133336504" sldId="336"/>
            <ac:picMk id="2" creationId="{F645650F-006D-6F86-9D67-63BD530566E6}"/>
          </ac:picMkLst>
        </pc:picChg>
      </pc:sldChg>
      <pc:sldChg chg="addSp delSp modSp add mod">
        <pc:chgData name="Luthfi Idris" userId="d22e1096-1f41-4aed-88fe-cc62b5dc2a5f" providerId="ADAL" clId="{C9D9D6E4-48FC-4026-B4B8-7DE720CED595}" dt="2023-12-19T10:41:26.940" v="324" actId="20577"/>
        <pc:sldMkLst>
          <pc:docMk/>
          <pc:sldMk cId="2767995767" sldId="337"/>
        </pc:sldMkLst>
        <pc:spChg chg="mod">
          <ac:chgData name="Luthfi Idris" userId="d22e1096-1f41-4aed-88fe-cc62b5dc2a5f" providerId="ADAL" clId="{C9D9D6E4-48FC-4026-B4B8-7DE720CED595}" dt="2023-12-19T10:40:54.337" v="314" actId="1076"/>
          <ac:spMkLst>
            <pc:docMk/>
            <pc:sldMk cId="2767995767" sldId="337"/>
            <ac:spMk id="3" creationId="{B4E87BE9-66B5-BDF4-9D14-1744D8BB20D3}"/>
          </ac:spMkLst>
        </pc:spChg>
        <pc:spChg chg="del">
          <ac:chgData name="Luthfi Idris" userId="d22e1096-1f41-4aed-88fe-cc62b5dc2a5f" providerId="ADAL" clId="{C9D9D6E4-48FC-4026-B4B8-7DE720CED595}" dt="2023-12-19T10:40:58.845" v="316" actId="478"/>
          <ac:spMkLst>
            <pc:docMk/>
            <pc:sldMk cId="2767995767" sldId="337"/>
            <ac:spMk id="4" creationId="{813F66AA-07A5-9ABF-C48D-5919CD6B1888}"/>
          </ac:spMkLst>
        </pc:spChg>
        <pc:spChg chg="add mod">
          <ac:chgData name="Luthfi Idris" userId="d22e1096-1f41-4aed-88fe-cc62b5dc2a5f" providerId="ADAL" clId="{C9D9D6E4-48FC-4026-B4B8-7DE720CED595}" dt="2023-12-19T10:41:26.940" v="324" actId="20577"/>
          <ac:spMkLst>
            <pc:docMk/>
            <pc:sldMk cId="2767995767" sldId="337"/>
            <ac:spMk id="6" creationId="{A3A41F0B-E5A4-BD8B-57BA-676C1837D1FF}"/>
          </ac:spMkLst>
        </pc:spChg>
        <pc:picChg chg="mod">
          <ac:chgData name="Luthfi Idris" userId="d22e1096-1f41-4aed-88fe-cc62b5dc2a5f" providerId="ADAL" clId="{C9D9D6E4-48FC-4026-B4B8-7DE720CED595}" dt="2023-12-19T10:40:56.946" v="315" actId="1076"/>
          <ac:picMkLst>
            <pc:docMk/>
            <pc:sldMk cId="2767995767" sldId="337"/>
            <ac:picMk id="2" creationId="{F645650F-006D-6F86-9D67-63BD530566E6}"/>
          </ac:picMkLst>
        </pc:picChg>
        <pc:picChg chg="add mod">
          <ac:chgData name="Luthfi Idris" userId="d22e1096-1f41-4aed-88fe-cc62b5dc2a5f" providerId="ADAL" clId="{C9D9D6E4-48FC-4026-B4B8-7DE720CED595}" dt="2023-12-19T10:41:24.379" v="321" actId="14826"/>
          <ac:picMkLst>
            <pc:docMk/>
            <pc:sldMk cId="2767995767" sldId="337"/>
            <ac:picMk id="5" creationId="{7B7E1C0F-C35A-CB45-2C57-5D835C560DD5}"/>
          </ac:picMkLst>
        </pc:picChg>
      </pc:sldChg>
      <pc:sldChg chg="modSp add mod">
        <pc:chgData name="Luthfi Idris" userId="d22e1096-1f41-4aed-88fe-cc62b5dc2a5f" providerId="ADAL" clId="{C9D9D6E4-48FC-4026-B4B8-7DE720CED595}" dt="2023-12-19T10:43:14.952" v="353" actId="1076"/>
        <pc:sldMkLst>
          <pc:docMk/>
          <pc:sldMk cId="1131668604" sldId="338"/>
        </pc:sldMkLst>
        <pc:spChg chg="mod">
          <ac:chgData name="Luthfi Idris" userId="d22e1096-1f41-4aed-88fe-cc62b5dc2a5f" providerId="ADAL" clId="{C9D9D6E4-48FC-4026-B4B8-7DE720CED595}" dt="2023-12-19T10:43:09.498" v="351" actId="20577"/>
          <ac:spMkLst>
            <pc:docMk/>
            <pc:sldMk cId="1131668604" sldId="338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3:14.952" v="353" actId="1076"/>
          <ac:picMkLst>
            <pc:docMk/>
            <pc:sldMk cId="1131668604" sldId="338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3:59.632" v="363" actId="20577"/>
        <pc:sldMkLst>
          <pc:docMk/>
          <pc:sldMk cId="885311546" sldId="339"/>
        </pc:sldMkLst>
        <pc:spChg chg="mod">
          <ac:chgData name="Luthfi Idris" userId="d22e1096-1f41-4aed-88fe-cc62b5dc2a5f" providerId="ADAL" clId="{C9D9D6E4-48FC-4026-B4B8-7DE720CED595}" dt="2023-12-19T10:43:59.632" v="363" actId="20577"/>
          <ac:spMkLst>
            <pc:docMk/>
            <pc:sldMk cId="885311546" sldId="339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3:53.812" v="355" actId="14826"/>
          <ac:picMkLst>
            <pc:docMk/>
            <pc:sldMk cId="885311546" sldId="339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4:48.606" v="400" actId="20577"/>
        <pc:sldMkLst>
          <pc:docMk/>
          <pc:sldMk cId="1958544162" sldId="340"/>
        </pc:sldMkLst>
        <pc:spChg chg="mod">
          <ac:chgData name="Luthfi Idris" userId="d22e1096-1f41-4aed-88fe-cc62b5dc2a5f" providerId="ADAL" clId="{C9D9D6E4-48FC-4026-B4B8-7DE720CED595}" dt="2023-12-19T10:44:48.606" v="400" actId="20577"/>
          <ac:spMkLst>
            <pc:docMk/>
            <pc:sldMk cId="1958544162" sldId="340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4:41.002" v="365" actId="14826"/>
          <ac:picMkLst>
            <pc:docMk/>
            <pc:sldMk cId="1958544162" sldId="340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5:57.967" v="428" actId="20577"/>
        <pc:sldMkLst>
          <pc:docMk/>
          <pc:sldMk cId="844353943" sldId="341"/>
        </pc:sldMkLst>
        <pc:spChg chg="mod">
          <ac:chgData name="Luthfi Idris" userId="d22e1096-1f41-4aed-88fe-cc62b5dc2a5f" providerId="ADAL" clId="{C9D9D6E4-48FC-4026-B4B8-7DE720CED595}" dt="2023-12-19T10:45:57.967" v="428" actId="20577"/>
          <ac:spMkLst>
            <pc:docMk/>
            <pc:sldMk cId="844353943" sldId="341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5:49.841" v="402" actId="14826"/>
          <ac:picMkLst>
            <pc:docMk/>
            <pc:sldMk cId="844353943" sldId="341"/>
            <ac:picMk id="2" creationId="{F645650F-006D-6F86-9D67-63BD530566E6}"/>
          </ac:picMkLst>
        </pc:picChg>
      </pc:sldChg>
      <pc:sldChg chg="delSp modSp add mod">
        <pc:chgData name="Luthfi Idris" userId="d22e1096-1f41-4aed-88fe-cc62b5dc2a5f" providerId="ADAL" clId="{C9D9D6E4-48FC-4026-B4B8-7DE720CED595}" dt="2023-12-19T10:46:40.538" v="439" actId="20577"/>
        <pc:sldMkLst>
          <pc:docMk/>
          <pc:sldMk cId="2126061590" sldId="342"/>
        </pc:sldMkLst>
        <pc:spChg chg="mod">
          <ac:chgData name="Luthfi Idris" userId="d22e1096-1f41-4aed-88fe-cc62b5dc2a5f" providerId="ADAL" clId="{C9D9D6E4-48FC-4026-B4B8-7DE720CED595}" dt="2023-12-19T10:46:40.538" v="439" actId="20577"/>
          <ac:spMkLst>
            <pc:docMk/>
            <pc:sldMk cId="2126061590" sldId="342"/>
            <ac:spMk id="3" creationId="{B4E87BE9-66B5-BDF4-9D14-1744D8BB20D3}"/>
          </ac:spMkLst>
        </pc:spChg>
        <pc:spChg chg="del mod">
          <ac:chgData name="Luthfi Idris" userId="d22e1096-1f41-4aed-88fe-cc62b5dc2a5f" providerId="ADAL" clId="{C9D9D6E4-48FC-4026-B4B8-7DE720CED595}" dt="2023-12-19T10:46:29.694" v="432" actId="478"/>
          <ac:spMkLst>
            <pc:docMk/>
            <pc:sldMk cId="2126061590" sldId="342"/>
            <ac:spMk id="4" creationId="{813F66AA-07A5-9ABF-C48D-5919CD6B1888}"/>
          </ac:spMkLst>
        </pc:spChg>
        <pc:picChg chg="mod">
          <ac:chgData name="Luthfi Idris" userId="d22e1096-1f41-4aed-88fe-cc62b5dc2a5f" providerId="ADAL" clId="{C9D9D6E4-48FC-4026-B4B8-7DE720CED595}" dt="2023-12-19T10:46:35.595" v="433" actId="196"/>
          <ac:picMkLst>
            <pc:docMk/>
            <pc:sldMk cId="2126061590" sldId="342"/>
            <ac:picMk id="2" creationId="{F645650F-006D-6F86-9D67-63BD530566E6}"/>
          </ac:picMkLst>
        </pc:picChg>
      </pc:sldChg>
      <pc:sldChg chg="add">
        <pc:chgData name="Luthfi Idris" userId="d22e1096-1f41-4aed-88fe-cc62b5dc2a5f" providerId="ADAL" clId="{C9D9D6E4-48FC-4026-B4B8-7DE720CED595}" dt="2023-12-19T10:46:43.978" v="440" actId="2890"/>
        <pc:sldMkLst>
          <pc:docMk/>
          <pc:sldMk cId="177518718" sldId="343"/>
        </pc:sldMkLst>
      </pc:sldChg>
      <pc:sldChg chg="modSp add mod">
        <pc:chgData name="Luthfi Idris" userId="d22e1096-1f41-4aed-88fe-cc62b5dc2a5f" providerId="ADAL" clId="{C9D9D6E4-48FC-4026-B4B8-7DE720CED595}" dt="2023-12-19T10:47:57.278" v="477" actId="20577"/>
        <pc:sldMkLst>
          <pc:docMk/>
          <pc:sldMk cId="2320440374" sldId="344"/>
        </pc:sldMkLst>
        <pc:spChg chg="mod">
          <ac:chgData name="Luthfi Idris" userId="d22e1096-1f41-4aed-88fe-cc62b5dc2a5f" providerId="ADAL" clId="{C9D9D6E4-48FC-4026-B4B8-7DE720CED595}" dt="2023-12-19T10:47:57.278" v="477" actId="20577"/>
          <ac:spMkLst>
            <pc:docMk/>
            <pc:sldMk cId="2320440374" sldId="344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7:51.327" v="452" actId="1076"/>
          <ac:picMkLst>
            <pc:docMk/>
            <pc:sldMk cId="2320440374" sldId="344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8:27.126" v="484" actId="20577"/>
        <pc:sldMkLst>
          <pc:docMk/>
          <pc:sldMk cId="1094074892" sldId="345"/>
        </pc:sldMkLst>
        <pc:spChg chg="mod">
          <ac:chgData name="Luthfi Idris" userId="d22e1096-1f41-4aed-88fe-cc62b5dc2a5f" providerId="ADAL" clId="{C9D9D6E4-48FC-4026-B4B8-7DE720CED595}" dt="2023-12-19T10:48:27.126" v="484" actId="20577"/>
          <ac:spMkLst>
            <pc:docMk/>
            <pc:sldMk cId="1094074892" sldId="345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8:24.417" v="479" actId="14826"/>
          <ac:picMkLst>
            <pc:docMk/>
            <pc:sldMk cId="1094074892" sldId="345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9:01.659" v="495" actId="20577"/>
        <pc:sldMkLst>
          <pc:docMk/>
          <pc:sldMk cId="149401814" sldId="346"/>
        </pc:sldMkLst>
        <pc:spChg chg="mod">
          <ac:chgData name="Luthfi Idris" userId="d22e1096-1f41-4aed-88fe-cc62b5dc2a5f" providerId="ADAL" clId="{C9D9D6E4-48FC-4026-B4B8-7DE720CED595}" dt="2023-12-19T10:49:01.659" v="495" actId="20577"/>
          <ac:spMkLst>
            <pc:docMk/>
            <pc:sldMk cId="149401814" sldId="346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8:58.570" v="487" actId="196"/>
          <ac:picMkLst>
            <pc:docMk/>
            <pc:sldMk cId="149401814" sldId="346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9:25.605" v="503" actId="196"/>
        <pc:sldMkLst>
          <pc:docMk/>
          <pc:sldMk cId="2012259317" sldId="347"/>
        </pc:sldMkLst>
        <pc:spChg chg="mod">
          <ac:chgData name="Luthfi Idris" userId="d22e1096-1f41-4aed-88fe-cc62b5dc2a5f" providerId="ADAL" clId="{C9D9D6E4-48FC-4026-B4B8-7DE720CED595}" dt="2023-12-19T10:49:20.052" v="502" actId="20577"/>
          <ac:spMkLst>
            <pc:docMk/>
            <pc:sldMk cId="2012259317" sldId="347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9:25.605" v="503" actId="196"/>
          <ac:picMkLst>
            <pc:docMk/>
            <pc:sldMk cId="2012259317" sldId="347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49:51.398" v="511" actId="20577"/>
        <pc:sldMkLst>
          <pc:docMk/>
          <pc:sldMk cId="1886693207" sldId="348"/>
        </pc:sldMkLst>
        <pc:spChg chg="mod">
          <ac:chgData name="Luthfi Idris" userId="d22e1096-1f41-4aed-88fe-cc62b5dc2a5f" providerId="ADAL" clId="{C9D9D6E4-48FC-4026-B4B8-7DE720CED595}" dt="2023-12-19T10:49:51.398" v="511" actId="20577"/>
          <ac:spMkLst>
            <pc:docMk/>
            <pc:sldMk cId="1886693207" sldId="348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49:48.481" v="505" actId="14826"/>
          <ac:picMkLst>
            <pc:docMk/>
            <pc:sldMk cId="1886693207" sldId="348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51:12.425" v="557" actId="20577"/>
        <pc:sldMkLst>
          <pc:docMk/>
          <pc:sldMk cId="3857042940" sldId="349"/>
        </pc:sldMkLst>
        <pc:spChg chg="mod">
          <ac:chgData name="Luthfi Idris" userId="d22e1096-1f41-4aed-88fe-cc62b5dc2a5f" providerId="ADAL" clId="{C9D9D6E4-48FC-4026-B4B8-7DE720CED595}" dt="2023-12-19T10:51:12.425" v="557" actId="20577"/>
          <ac:spMkLst>
            <pc:docMk/>
            <pc:sldMk cId="3857042940" sldId="349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1:02.300" v="550" actId="14826"/>
          <ac:picMkLst>
            <pc:docMk/>
            <pc:sldMk cId="3857042940" sldId="349"/>
            <ac:picMk id="2" creationId="{F645650F-006D-6F86-9D67-63BD530566E6}"/>
          </ac:picMkLst>
        </pc:picChg>
      </pc:sldChg>
      <pc:sldChg chg="add">
        <pc:chgData name="Luthfi Idris" userId="d22e1096-1f41-4aed-88fe-cc62b5dc2a5f" providerId="ADAL" clId="{C9D9D6E4-48FC-4026-B4B8-7DE720CED595}" dt="2023-12-19T10:50:34.533" v="549" actId="2890"/>
        <pc:sldMkLst>
          <pc:docMk/>
          <pc:sldMk cId="585032766" sldId="350"/>
        </pc:sldMkLst>
      </pc:sldChg>
      <pc:sldChg chg="modSp add mod">
        <pc:chgData name="Luthfi Idris" userId="d22e1096-1f41-4aed-88fe-cc62b5dc2a5f" providerId="ADAL" clId="{C9D9D6E4-48FC-4026-B4B8-7DE720CED595}" dt="2023-12-19T10:51:45.393" v="564" actId="196"/>
        <pc:sldMkLst>
          <pc:docMk/>
          <pc:sldMk cId="3741428259" sldId="351"/>
        </pc:sldMkLst>
        <pc:spChg chg="mod">
          <ac:chgData name="Luthfi Idris" userId="d22e1096-1f41-4aed-88fe-cc62b5dc2a5f" providerId="ADAL" clId="{C9D9D6E4-48FC-4026-B4B8-7DE720CED595}" dt="2023-12-19T10:51:40.497" v="563" actId="20577"/>
          <ac:spMkLst>
            <pc:docMk/>
            <pc:sldMk cId="3741428259" sldId="351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1:45.393" v="564" actId="196"/>
          <ac:picMkLst>
            <pc:docMk/>
            <pc:sldMk cId="3741428259" sldId="351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52:08.531" v="571" actId="20577"/>
        <pc:sldMkLst>
          <pc:docMk/>
          <pc:sldMk cId="180748704" sldId="352"/>
        </pc:sldMkLst>
        <pc:spChg chg="mod">
          <ac:chgData name="Luthfi Idris" userId="d22e1096-1f41-4aed-88fe-cc62b5dc2a5f" providerId="ADAL" clId="{C9D9D6E4-48FC-4026-B4B8-7DE720CED595}" dt="2023-12-19T10:52:08.531" v="571" actId="20577"/>
          <ac:spMkLst>
            <pc:docMk/>
            <pc:sldMk cId="180748704" sldId="352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2:06.629" v="566" actId="14826"/>
          <ac:picMkLst>
            <pc:docMk/>
            <pc:sldMk cId="180748704" sldId="352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52:38.769" v="595" actId="20577"/>
        <pc:sldMkLst>
          <pc:docMk/>
          <pc:sldMk cId="2715153386" sldId="353"/>
        </pc:sldMkLst>
        <pc:spChg chg="mod">
          <ac:chgData name="Luthfi Idris" userId="d22e1096-1f41-4aed-88fe-cc62b5dc2a5f" providerId="ADAL" clId="{C9D9D6E4-48FC-4026-B4B8-7DE720CED595}" dt="2023-12-19T10:52:38.769" v="595" actId="20577"/>
          <ac:spMkLst>
            <pc:docMk/>
            <pc:sldMk cId="2715153386" sldId="353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2:32.081" v="573" actId="14826"/>
          <ac:picMkLst>
            <pc:docMk/>
            <pc:sldMk cId="2715153386" sldId="353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53:15.627" v="609" actId="20577"/>
        <pc:sldMkLst>
          <pc:docMk/>
          <pc:sldMk cId="48439848" sldId="354"/>
        </pc:sldMkLst>
        <pc:spChg chg="mod">
          <ac:chgData name="Luthfi Idris" userId="d22e1096-1f41-4aed-88fe-cc62b5dc2a5f" providerId="ADAL" clId="{C9D9D6E4-48FC-4026-B4B8-7DE720CED595}" dt="2023-12-19T10:53:15.627" v="609" actId="20577"/>
          <ac:spMkLst>
            <pc:docMk/>
            <pc:sldMk cId="48439848" sldId="354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3:11.446" v="597" actId="14826"/>
          <ac:picMkLst>
            <pc:docMk/>
            <pc:sldMk cId="48439848" sldId="354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54:31.483" v="624" actId="20577"/>
        <pc:sldMkLst>
          <pc:docMk/>
          <pc:sldMk cId="3911893984" sldId="355"/>
        </pc:sldMkLst>
        <pc:spChg chg="mod">
          <ac:chgData name="Luthfi Idris" userId="d22e1096-1f41-4aed-88fe-cc62b5dc2a5f" providerId="ADAL" clId="{C9D9D6E4-48FC-4026-B4B8-7DE720CED595}" dt="2023-12-19T10:54:31.483" v="624" actId="20577"/>
          <ac:spMkLst>
            <pc:docMk/>
            <pc:sldMk cId="3911893984" sldId="355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4:26.587" v="611" actId="14826"/>
          <ac:picMkLst>
            <pc:docMk/>
            <pc:sldMk cId="3911893984" sldId="355"/>
            <ac:picMk id="2" creationId="{F645650F-006D-6F86-9D67-63BD530566E6}"/>
          </ac:picMkLst>
        </pc:picChg>
      </pc:sldChg>
      <pc:sldChg chg="modSp add mod">
        <pc:chgData name="Luthfi Idris" userId="d22e1096-1f41-4aed-88fe-cc62b5dc2a5f" providerId="ADAL" clId="{C9D9D6E4-48FC-4026-B4B8-7DE720CED595}" dt="2023-12-19T10:55:26.371" v="637" actId="1076"/>
        <pc:sldMkLst>
          <pc:docMk/>
          <pc:sldMk cId="3658071065" sldId="356"/>
        </pc:sldMkLst>
        <pc:spChg chg="mod">
          <ac:chgData name="Luthfi Idris" userId="d22e1096-1f41-4aed-88fe-cc62b5dc2a5f" providerId="ADAL" clId="{C9D9D6E4-48FC-4026-B4B8-7DE720CED595}" dt="2023-12-19T10:54:59.609" v="632" actId="20577"/>
          <ac:spMkLst>
            <pc:docMk/>
            <pc:sldMk cId="3658071065" sldId="356"/>
            <ac:spMk id="3" creationId="{B4E87BE9-66B5-BDF4-9D14-1744D8BB20D3}"/>
          </ac:spMkLst>
        </pc:spChg>
        <pc:picChg chg="mod">
          <ac:chgData name="Luthfi Idris" userId="d22e1096-1f41-4aed-88fe-cc62b5dc2a5f" providerId="ADAL" clId="{C9D9D6E4-48FC-4026-B4B8-7DE720CED595}" dt="2023-12-19T10:55:26.371" v="637" actId="1076"/>
          <ac:picMkLst>
            <pc:docMk/>
            <pc:sldMk cId="3658071065" sldId="356"/>
            <ac:picMk id="2" creationId="{F645650F-006D-6F86-9D67-63BD530566E6}"/>
          </ac:picMkLst>
        </pc:picChg>
      </pc:sldChg>
    </pc:docChg>
  </pc:docChgLst>
  <pc:docChgLst>
    <pc:chgData name="Putra, Muhammad Adli (TS)" userId="af9103c9-70af-4392-a5be-652469ed1258" providerId="ADAL" clId="{C3F901FC-144F-4162-A691-53D36611FC85}"/>
    <pc:docChg chg="undo custSel addSld delSld modSld">
      <pc:chgData name="Putra, Muhammad Adli (TS)" userId="af9103c9-70af-4392-a5be-652469ed1258" providerId="ADAL" clId="{C3F901FC-144F-4162-A691-53D36611FC85}" dt="2023-08-18T07:07:21.141" v="96" actId="478"/>
      <pc:docMkLst>
        <pc:docMk/>
      </pc:docMkLst>
      <pc:sldChg chg="addSp delSp modSp mod">
        <pc:chgData name="Putra, Muhammad Adli (TS)" userId="af9103c9-70af-4392-a5be-652469ed1258" providerId="ADAL" clId="{C3F901FC-144F-4162-A691-53D36611FC85}" dt="2023-08-18T06:53:16.964" v="16" actId="478"/>
        <pc:sldMkLst>
          <pc:docMk/>
          <pc:sldMk cId="737850633" sldId="319"/>
        </pc:sldMkLst>
        <pc:spChg chg="add del mod">
          <ac:chgData name="Putra, Muhammad Adli (TS)" userId="af9103c9-70af-4392-a5be-652469ed1258" providerId="ADAL" clId="{C3F901FC-144F-4162-A691-53D36611FC85}" dt="2023-08-18T06:53:16.964" v="16" actId="478"/>
          <ac:spMkLst>
            <pc:docMk/>
            <pc:sldMk cId="737850633" sldId="319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6:53:02.333" v="4" actId="1076"/>
          <ac:picMkLst>
            <pc:docMk/>
            <pc:sldMk cId="737850633" sldId="319"/>
            <ac:picMk id="6" creationId="{5AC67391-40E6-6294-28B3-A98A137AF1B0}"/>
          </ac:picMkLst>
        </pc:picChg>
      </pc:sldChg>
      <pc:sldChg chg="new del">
        <pc:chgData name="Putra, Muhammad Adli (TS)" userId="af9103c9-70af-4392-a5be-652469ed1258" providerId="ADAL" clId="{C3F901FC-144F-4162-A691-53D36611FC85}" dt="2023-08-18T06:53:09.502" v="7" actId="680"/>
        <pc:sldMkLst>
          <pc:docMk/>
          <pc:sldMk cId="2598379586" sldId="320"/>
        </pc:sldMkLst>
      </pc:sldChg>
      <pc:sldChg chg="addSp delSp modSp add mod">
        <pc:chgData name="Putra, Muhammad Adli (TS)" userId="af9103c9-70af-4392-a5be-652469ed1258" providerId="ADAL" clId="{C3F901FC-144F-4162-A691-53D36611FC85}" dt="2023-08-18T06:53:42.704" v="20" actId="478"/>
        <pc:sldMkLst>
          <pc:docMk/>
          <pc:sldMk cId="2924900961" sldId="320"/>
        </pc:sldMkLst>
        <pc:spChg chg="del">
          <ac:chgData name="Putra, Muhammad Adli (TS)" userId="af9103c9-70af-4392-a5be-652469ed1258" providerId="ADAL" clId="{C3F901FC-144F-4162-A691-53D36611FC85}" dt="2023-08-18T06:53:42.704" v="20" actId="478"/>
          <ac:spMkLst>
            <pc:docMk/>
            <pc:sldMk cId="2924900961" sldId="320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6:53:39.096" v="19" actId="196"/>
          <ac:picMkLst>
            <pc:docMk/>
            <pc:sldMk cId="2924900961" sldId="320"/>
            <ac:picMk id="3" creationId="{3FBE7B6F-FF83-05AC-2656-F92056CCDA7C}"/>
          </ac:picMkLst>
        </pc:picChg>
        <pc:picChg chg="del">
          <ac:chgData name="Putra, Muhammad Adli (TS)" userId="af9103c9-70af-4392-a5be-652469ed1258" providerId="ADAL" clId="{C3F901FC-144F-4162-A691-53D36611FC85}" dt="2023-08-18T06:53:34.049" v="17" actId="478"/>
          <ac:picMkLst>
            <pc:docMk/>
            <pc:sldMk cId="2924900961" sldId="320"/>
            <ac:picMk id="6" creationId="{5AC67391-40E6-6294-28B3-A98A137AF1B0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6:57:02.175" v="34" actId="1076"/>
        <pc:sldMkLst>
          <pc:docMk/>
          <pc:sldMk cId="1147084471" sldId="321"/>
        </pc:sldMkLst>
        <pc:spChg chg="del">
          <ac:chgData name="Putra, Muhammad Adli (TS)" userId="af9103c9-70af-4392-a5be-652469ed1258" providerId="ADAL" clId="{C3F901FC-144F-4162-A691-53D36611FC85}" dt="2023-08-18T06:54:25.398" v="23" actId="478"/>
          <ac:spMkLst>
            <pc:docMk/>
            <pc:sldMk cId="1147084471" sldId="321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6:57:02.175" v="34" actId="1076"/>
          <ac:picMkLst>
            <pc:docMk/>
            <pc:sldMk cId="1147084471" sldId="321"/>
            <ac:picMk id="3" creationId="{E99CFB0F-969A-172B-2C1B-9C596EE772C2}"/>
          </ac:picMkLst>
        </pc:picChg>
        <pc:picChg chg="del">
          <ac:chgData name="Putra, Muhammad Adli (TS)" userId="af9103c9-70af-4392-a5be-652469ed1258" providerId="ADAL" clId="{C3F901FC-144F-4162-A691-53D36611FC85}" dt="2023-08-18T06:54:07.584" v="21" actId="478"/>
          <ac:picMkLst>
            <pc:docMk/>
            <pc:sldMk cId="1147084471" sldId="321"/>
            <ac:picMk id="6" creationId="{5AC67391-40E6-6294-28B3-A98A137AF1B0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6:57:21.499" v="37" actId="478"/>
        <pc:sldMkLst>
          <pc:docMk/>
          <pc:sldMk cId="138782581" sldId="322"/>
        </pc:sldMkLst>
        <pc:spChg chg="del">
          <ac:chgData name="Putra, Muhammad Adli (TS)" userId="af9103c9-70af-4392-a5be-652469ed1258" providerId="ADAL" clId="{C3F901FC-144F-4162-A691-53D36611FC85}" dt="2023-08-18T06:57:21.499" v="37" actId="478"/>
          <ac:spMkLst>
            <pc:docMk/>
            <pc:sldMk cId="138782581" sldId="322"/>
            <ac:spMk id="4" creationId="{79AF2420-FCD5-41E4-D74A-A56E32A87E4F}"/>
          </ac:spMkLst>
        </pc:spChg>
        <pc:picChg chg="add del mod">
          <ac:chgData name="Putra, Muhammad Adli (TS)" userId="af9103c9-70af-4392-a5be-652469ed1258" providerId="ADAL" clId="{C3F901FC-144F-4162-A691-53D36611FC85}" dt="2023-08-18T06:56:57.706" v="33" actId="478"/>
          <ac:picMkLst>
            <pc:docMk/>
            <pc:sldMk cId="138782581" sldId="322"/>
            <ac:picMk id="3" creationId="{359BB5F3-065F-6806-2897-05AB3C05C493}"/>
          </ac:picMkLst>
        </pc:picChg>
        <pc:picChg chg="del">
          <ac:chgData name="Putra, Muhammad Adli (TS)" userId="af9103c9-70af-4392-a5be-652469ed1258" providerId="ADAL" clId="{C3F901FC-144F-4162-A691-53D36611FC85}" dt="2023-08-18T06:54:27.260" v="24" actId="478"/>
          <ac:picMkLst>
            <pc:docMk/>
            <pc:sldMk cId="138782581" sldId="322"/>
            <ac:picMk id="6" creationId="{5AC67391-40E6-6294-28B3-A98A137AF1B0}"/>
          </ac:picMkLst>
        </pc:picChg>
        <pc:picChg chg="add del mod ord">
          <ac:chgData name="Putra, Muhammad Adli (TS)" userId="af9103c9-70af-4392-a5be-652469ed1258" providerId="ADAL" clId="{C3F901FC-144F-4162-A691-53D36611FC85}" dt="2023-08-18T06:57:12.342" v="35" actId="478"/>
          <ac:picMkLst>
            <pc:docMk/>
            <pc:sldMk cId="138782581" sldId="322"/>
            <ac:picMk id="7" creationId="{C0E9C82A-0980-C64A-59CB-A6EA0FEB2B02}"/>
          </ac:picMkLst>
        </pc:picChg>
        <pc:picChg chg="add mod">
          <ac:chgData name="Putra, Muhammad Adli (TS)" userId="af9103c9-70af-4392-a5be-652469ed1258" providerId="ADAL" clId="{C3F901FC-144F-4162-A691-53D36611FC85}" dt="2023-08-18T06:57:12.717" v="36"/>
          <ac:picMkLst>
            <pc:docMk/>
            <pc:sldMk cId="138782581" sldId="322"/>
            <ac:picMk id="9" creationId="{0710364E-A996-E19A-F00C-6BD66BB8087E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7:00:59.247" v="60" actId="478"/>
        <pc:sldMkLst>
          <pc:docMk/>
          <pc:sldMk cId="98766243" sldId="323"/>
        </pc:sldMkLst>
        <pc:spChg chg="del">
          <ac:chgData name="Putra, Muhammad Adli (TS)" userId="af9103c9-70af-4392-a5be-652469ed1258" providerId="ADAL" clId="{C3F901FC-144F-4162-A691-53D36611FC85}" dt="2023-08-18T07:00:59.247" v="60" actId="478"/>
          <ac:spMkLst>
            <pc:docMk/>
            <pc:sldMk cId="98766243" sldId="323"/>
            <ac:spMk id="4" creationId="{79AF2420-FCD5-41E4-D74A-A56E32A87E4F}"/>
          </ac:spMkLst>
        </pc:spChg>
        <pc:picChg chg="add del mod">
          <ac:chgData name="Putra, Muhammad Adli (TS)" userId="af9103c9-70af-4392-a5be-652469ed1258" providerId="ADAL" clId="{C3F901FC-144F-4162-A691-53D36611FC85}" dt="2023-08-18T06:58:02.351" v="40" actId="478"/>
          <ac:picMkLst>
            <pc:docMk/>
            <pc:sldMk cId="98766243" sldId="323"/>
            <ac:picMk id="3" creationId="{64ABBA42-B903-03CE-DF02-B9C56AC69667}"/>
          </ac:picMkLst>
        </pc:picChg>
        <pc:picChg chg="del">
          <ac:chgData name="Putra, Muhammad Adli (TS)" userId="af9103c9-70af-4392-a5be-652469ed1258" providerId="ADAL" clId="{C3F901FC-144F-4162-A691-53D36611FC85}" dt="2023-08-18T06:57:59.185" v="38" actId="478"/>
          <ac:picMkLst>
            <pc:docMk/>
            <pc:sldMk cId="98766243" sldId="323"/>
            <ac:picMk id="6" creationId="{5AC67391-40E6-6294-28B3-A98A137AF1B0}"/>
          </ac:picMkLst>
        </pc:picChg>
        <pc:picChg chg="add del mod">
          <ac:chgData name="Putra, Muhammad Adli (TS)" userId="af9103c9-70af-4392-a5be-652469ed1258" providerId="ADAL" clId="{C3F901FC-144F-4162-A691-53D36611FC85}" dt="2023-08-18T06:58:36.969" v="45" actId="478"/>
          <ac:picMkLst>
            <pc:docMk/>
            <pc:sldMk cId="98766243" sldId="323"/>
            <ac:picMk id="7" creationId="{D8ED2034-FB1C-A4A9-45B7-60DC9EC43365}"/>
          </ac:picMkLst>
        </pc:picChg>
        <pc:picChg chg="add del mod">
          <ac:chgData name="Putra, Muhammad Adli (TS)" userId="af9103c9-70af-4392-a5be-652469ed1258" providerId="ADAL" clId="{C3F901FC-144F-4162-A691-53D36611FC85}" dt="2023-08-18T06:58:40.234" v="47" actId="478"/>
          <ac:picMkLst>
            <pc:docMk/>
            <pc:sldMk cId="98766243" sldId="323"/>
            <ac:picMk id="9" creationId="{F6ED5DA9-9D85-2A08-6DB3-3DD2A8455650}"/>
          </ac:picMkLst>
        </pc:picChg>
        <pc:picChg chg="add del mod">
          <ac:chgData name="Putra, Muhammad Adli (TS)" userId="af9103c9-70af-4392-a5be-652469ed1258" providerId="ADAL" clId="{C3F901FC-144F-4162-A691-53D36611FC85}" dt="2023-08-18T07:00:09.726" v="54" actId="478"/>
          <ac:picMkLst>
            <pc:docMk/>
            <pc:sldMk cId="98766243" sldId="323"/>
            <ac:picMk id="11" creationId="{BFCBBB4B-0388-BBBB-45E1-F1D2EA0FE193}"/>
          </ac:picMkLst>
        </pc:picChg>
        <pc:picChg chg="add mod">
          <ac:chgData name="Putra, Muhammad Adli (TS)" userId="af9103c9-70af-4392-a5be-652469ed1258" providerId="ADAL" clId="{C3F901FC-144F-4162-A691-53D36611FC85}" dt="2023-08-18T07:00:37.156" v="59" actId="688"/>
          <ac:picMkLst>
            <pc:docMk/>
            <pc:sldMk cId="98766243" sldId="323"/>
            <ac:picMk id="13" creationId="{ACFCB793-88C9-395D-24E6-4D954D0B53FE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7:02:05.983" v="67" actId="478"/>
        <pc:sldMkLst>
          <pc:docMk/>
          <pc:sldMk cId="1582152466" sldId="324"/>
        </pc:sldMkLst>
        <pc:spChg chg="del">
          <ac:chgData name="Putra, Muhammad Adli (TS)" userId="af9103c9-70af-4392-a5be-652469ed1258" providerId="ADAL" clId="{C3F901FC-144F-4162-A691-53D36611FC85}" dt="2023-08-18T07:02:05.983" v="67" actId="478"/>
          <ac:spMkLst>
            <pc:docMk/>
            <pc:sldMk cId="1582152466" sldId="324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7:02:02.877" v="66" actId="1076"/>
          <ac:picMkLst>
            <pc:docMk/>
            <pc:sldMk cId="1582152466" sldId="324"/>
            <ac:picMk id="3" creationId="{EEF7DB1B-634D-3AEC-5205-7B7A13AFC813}"/>
          </ac:picMkLst>
        </pc:picChg>
        <pc:picChg chg="del">
          <ac:chgData name="Putra, Muhammad Adli (TS)" userId="af9103c9-70af-4392-a5be-652469ed1258" providerId="ADAL" clId="{C3F901FC-144F-4162-A691-53D36611FC85}" dt="2023-08-18T07:01:54.858" v="61" actId="478"/>
          <ac:picMkLst>
            <pc:docMk/>
            <pc:sldMk cId="1582152466" sldId="324"/>
            <ac:picMk id="6" creationId="{5AC67391-40E6-6294-28B3-A98A137AF1B0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7:02:49.588" v="73" actId="478"/>
        <pc:sldMkLst>
          <pc:docMk/>
          <pc:sldMk cId="867809831" sldId="325"/>
        </pc:sldMkLst>
        <pc:spChg chg="del">
          <ac:chgData name="Putra, Muhammad Adli (TS)" userId="af9103c9-70af-4392-a5be-652469ed1258" providerId="ADAL" clId="{C3F901FC-144F-4162-A691-53D36611FC85}" dt="2023-08-18T07:02:49.588" v="73" actId="478"/>
          <ac:spMkLst>
            <pc:docMk/>
            <pc:sldMk cId="867809831" sldId="325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7:02:40.678" v="72" actId="1076"/>
          <ac:picMkLst>
            <pc:docMk/>
            <pc:sldMk cId="867809831" sldId="325"/>
            <ac:picMk id="3" creationId="{91FF839F-7075-3CAD-6FA7-4F7E484535F7}"/>
          </ac:picMkLst>
        </pc:picChg>
        <pc:picChg chg="del">
          <ac:chgData name="Putra, Muhammad Adli (TS)" userId="af9103c9-70af-4392-a5be-652469ed1258" providerId="ADAL" clId="{C3F901FC-144F-4162-A691-53D36611FC85}" dt="2023-08-18T07:02:33.797" v="68" actId="478"/>
          <ac:picMkLst>
            <pc:docMk/>
            <pc:sldMk cId="867809831" sldId="325"/>
            <ac:picMk id="6" creationId="{5AC67391-40E6-6294-28B3-A98A137AF1B0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7:07:12.418" v="91" actId="478"/>
        <pc:sldMkLst>
          <pc:docMk/>
          <pc:sldMk cId="2273845460" sldId="326"/>
        </pc:sldMkLst>
        <pc:spChg chg="del">
          <ac:chgData name="Putra, Muhammad Adli (TS)" userId="af9103c9-70af-4392-a5be-652469ed1258" providerId="ADAL" clId="{C3F901FC-144F-4162-A691-53D36611FC85}" dt="2023-08-18T07:07:12.418" v="91" actId="478"/>
          <ac:spMkLst>
            <pc:docMk/>
            <pc:sldMk cId="2273845460" sldId="326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7:06:20.625" v="90" actId="1076"/>
          <ac:picMkLst>
            <pc:docMk/>
            <pc:sldMk cId="2273845460" sldId="326"/>
            <ac:picMk id="3" creationId="{D70910A9-992E-8FBB-523E-8B76481291FC}"/>
          </ac:picMkLst>
        </pc:picChg>
        <pc:picChg chg="del">
          <ac:chgData name="Putra, Muhammad Adli (TS)" userId="af9103c9-70af-4392-a5be-652469ed1258" providerId="ADAL" clId="{C3F901FC-144F-4162-A691-53D36611FC85}" dt="2023-08-18T07:06:12.455" v="86" actId="478"/>
          <ac:picMkLst>
            <pc:docMk/>
            <pc:sldMk cId="2273845460" sldId="326"/>
            <ac:picMk id="6" creationId="{5AC67391-40E6-6294-28B3-A98A137AF1B0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7:04:29.361" v="85" actId="478"/>
        <pc:sldMkLst>
          <pc:docMk/>
          <pc:sldMk cId="2898519880" sldId="327"/>
        </pc:sldMkLst>
        <pc:spChg chg="del">
          <ac:chgData name="Putra, Muhammad Adli (TS)" userId="af9103c9-70af-4392-a5be-652469ed1258" providerId="ADAL" clId="{C3F901FC-144F-4162-A691-53D36611FC85}" dt="2023-08-18T07:04:29.361" v="85" actId="478"/>
          <ac:spMkLst>
            <pc:docMk/>
            <pc:sldMk cId="2898519880" sldId="327"/>
            <ac:spMk id="4" creationId="{79AF2420-FCD5-41E4-D74A-A56E32A87E4F}"/>
          </ac:spMkLst>
        </pc:spChg>
        <pc:picChg chg="add mod">
          <ac:chgData name="Putra, Muhammad Adli (TS)" userId="af9103c9-70af-4392-a5be-652469ed1258" providerId="ADAL" clId="{C3F901FC-144F-4162-A691-53D36611FC85}" dt="2023-08-18T07:04:25.226" v="83" actId="1076"/>
          <ac:picMkLst>
            <pc:docMk/>
            <pc:sldMk cId="2898519880" sldId="327"/>
            <ac:picMk id="3" creationId="{9C7A61C1-9665-132F-B5E1-AAC1F9604BEE}"/>
          </ac:picMkLst>
        </pc:picChg>
        <pc:picChg chg="del">
          <ac:chgData name="Putra, Muhammad Adli (TS)" userId="af9103c9-70af-4392-a5be-652469ed1258" providerId="ADAL" clId="{C3F901FC-144F-4162-A691-53D36611FC85}" dt="2023-08-18T07:04:09.655" v="74" actId="478"/>
          <ac:picMkLst>
            <pc:docMk/>
            <pc:sldMk cId="2898519880" sldId="327"/>
            <ac:picMk id="6" creationId="{5AC67391-40E6-6294-28B3-A98A137AF1B0}"/>
          </ac:picMkLst>
        </pc:picChg>
      </pc:sldChg>
      <pc:sldChg chg="addSp delSp modSp add mod">
        <pc:chgData name="Putra, Muhammad Adli (TS)" userId="af9103c9-70af-4392-a5be-652469ed1258" providerId="ADAL" clId="{C3F901FC-144F-4162-A691-53D36611FC85}" dt="2023-08-18T07:07:21.141" v="96" actId="478"/>
        <pc:sldMkLst>
          <pc:docMk/>
          <pc:sldMk cId="2810861379" sldId="328"/>
        </pc:sldMkLst>
        <pc:spChg chg="del">
          <ac:chgData name="Putra, Muhammad Adli (TS)" userId="af9103c9-70af-4392-a5be-652469ed1258" providerId="ADAL" clId="{C3F901FC-144F-4162-A691-53D36611FC85}" dt="2023-08-18T07:07:21.141" v="96" actId="478"/>
          <ac:spMkLst>
            <pc:docMk/>
            <pc:sldMk cId="2810861379" sldId="328"/>
            <ac:spMk id="4" creationId="{79AF2420-FCD5-41E4-D74A-A56E32A87E4F}"/>
          </ac:spMkLst>
        </pc:spChg>
        <pc:picChg chg="del">
          <ac:chgData name="Putra, Muhammad Adli (TS)" userId="af9103c9-70af-4392-a5be-652469ed1258" providerId="ADAL" clId="{C3F901FC-144F-4162-A691-53D36611FC85}" dt="2023-08-18T07:07:14.425" v="92" actId="478"/>
          <ac:picMkLst>
            <pc:docMk/>
            <pc:sldMk cId="2810861379" sldId="328"/>
            <ac:picMk id="3" creationId="{9C7A61C1-9665-132F-B5E1-AAC1F9604BEE}"/>
          </ac:picMkLst>
        </pc:picChg>
        <pc:picChg chg="add mod">
          <ac:chgData name="Putra, Muhammad Adli (TS)" userId="af9103c9-70af-4392-a5be-652469ed1258" providerId="ADAL" clId="{C3F901FC-144F-4162-A691-53D36611FC85}" dt="2023-08-18T07:07:19.549" v="95" actId="1076"/>
          <ac:picMkLst>
            <pc:docMk/>
            <pc:sldMk cId="2810861379" sldId="328"/>
            <ac:picMk id="5" creationId="{FE8396D6-942C-E007-175B-500FE7AAAF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1E16-F264-68E1-F398-FB3C7D87D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D6381-790D-CE2D-A8A7-F70832684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4CFDB-9E89-4600-DF0C-5B170A35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D0612-B51F-5180-D63B-C9E18F49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0AE2D-5CB4-0093-2F43-9885A9C5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281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92AA-2B64-0C1B-C6F8-B4D4CCF1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17B53-6344-6169-588F-D6FC45BDA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49CCE-B627-578D-CF48-25730703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25EE-4163-01B1-F48B-D32DE6B0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18C1-3A50-8E8F-1D8C-DDE1203E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881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708A4-89C7-8D48-8045-ECD8C85A3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16DAA-7DA1-D7AF-9C5F-B569DD160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2D40B-3380-3662-9F15-FC6882012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39CB6-19EF-CE37-EFD0-C8B9F2C8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97AD4-787C-8BDA-EA2D-52EF00F8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705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DC7C-9572-7304-BF4C-DA2B5EF0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F76-6760-F4F6-BA40-4B2BC9EEB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A60D3-EBB9-32A0-5842-97D0E5C0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0F6A0-C396-77A7-F91C-057123EA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8A17-703E-2DF8-9C0E-E640109A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619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2BBF-B46E-7B5C-2722-224C1F0B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8EE0-6DF2-20E0-520B-0AEFDBF7C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1C36-1F60-468E-6107-BAE6DB09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4DEF-535B-24C0-544F-88118907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5559D-51A6-8FFB-B53C-F4F8A6BF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283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071D-9743-EF2B-525C-2B108462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2CBB-1FD6-A0E3-0B0C-53BE275AB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FEE21-8009-2BF7-368C-EF23CF632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EF63A-B987-FF5B-4342-8B0AF20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FE889-F47B-D2EC-F813-DD2047F5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8D14A-ECC1-69C0-4D00-C58328A4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205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7E26-6E7C-C38F-C415-CB899379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04ABA-0060-2856-DC78-B96421664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2BC48-8AA2-FA5F-42F1-EF2130CA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8BFA7-87CF-2137-B265-D452A2A44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D550A-F80B-F37D-85BA-82BF7B20F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B4473E-9029-C808-FD42-43F5C8BA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E8936-B7D3-78D2-2BF8-2AFD3042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A96ED-EFF6-F4BA-3461-63969416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438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1813-0336-F06C-362C-9E4FBAB9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2AF5C-21E7-517D-F0AD-C18EEC9B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887E4-5458-275E-E2BD-B94EE22E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A83F-70EE-DC5B-797A-4143FC31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099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8E31D-62D0-7CA9-D773-AEC7588D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96050-D6FC-F7C3-4D0C-3C5C5DED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BF278-B973-8B20-6B3E-C6270A5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368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1094-3FD3-2A7A-F89B-64964579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4A6A-E388-8D1A-E6DD-A7AC82E6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BB019-B790-142B-D093-719B9E0EA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0724A-E4CB-66A8-F75D-A155712A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EAC7D-106D-0717-6DCB-7E133C96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4FBB6-086F-66DF-55DB-74C3CB06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14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CD18-875B-C280-F47C-2F4908B4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6004B-1635-03D6-5476-B2C568808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71694-7266-6DA0-694F-4CE89D68F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13976-BE6A-F157-F7D8-4B875C7C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0C70-85F3-7801-D6CE-8637DECF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13D94-B3A6-1731-3F28-393F141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802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7873-A133-DB48-6AA2-52F6D5AB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54E9-C22C-B8E0-D2EE-1BCBA02F6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FF180-2BC5-28D8-C562-CEAF3C43D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1F8F-5850-418C-93F0-B70D7DEAD00B}" type="datetimeFigureOut">
              <a:rPr lang="en-ID" smtClean="0"/>
              <a:t>29/12/2023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13FE-950E-7D2E-0F19-7539E6A31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79D5-6AD7-AAC8-8200-FD1FEE33D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860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04E7FD-4335-87C6-488E-5C357B972B64}"/>
              </a:ext>
            </a:extLst>
          </p:cNvPr>
          <p:cNvSpPr txBox="1"/>
          <p:nvPr/>
        </p:nvSpPr>
        <p:spPr>
          <a:xfrm>
            <a:off x="334107" y="455413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 dirty="0"/>
              <a:t>SCRIPTER: SHOW A PHOTO DEPENDS ON THE MODEL SELECTED IN S12b</a:t>
            </a:r>
          </a:p>
        </p:txBody>
      </p:sp>
    </p:spTree>
    <p:extLst>
      <p:ext uri="{BB962C8B-B14F-4D97-AF65-F5344CB8AC3E}">
        <p14:creationId xmlns:p14="http://schemas.microsoft.com/office/powerpoint/2010/main" val="134919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" y="1484177"/>
            <a:ext cx="9811088" cy="420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217. HONDA CR-V 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61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396D6-942C-E007-175B-500FE7AAA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0" y="709007"/>
            <a:ext cx="11117943" cy="5636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B0440-1B0F-1190-9319-42820768517E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302. HYUNDAI CRETA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86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36" y="1827651"/>
            <a:ext cx="7926373" cy="4018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305. HYUNDAI IONIQ 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36" y="1827651"/>
            <a:ext cx="7926372" cy="4018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307. HYUNDAI PALISADE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11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CFB0F-969A-172B-2C1B-9C596EE77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0"/>
            <a:ext cx="12192000" cy="6181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07A94-1872-57DB-C537-F44B8F2141F9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310. HYUNDAI STARGAZER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08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10364E-A996-E19A-F00C-6BD66BB8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9FAF4C-AB0E-5309-8B0D-6E1DBA2D6CFC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313. HYUNDAI STARGAZER 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2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645" y="1827651"/>
            <a:ext cx="6017754" cy="4018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610. MITSUBISHI PAJERO SPORT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54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C67391-40E6-6294-28B3-A98A137AF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10" y="890440"/>
            <a:ext cx="8805013" cy="5880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A487F-E9D7-5666-B0CD-A44059FD9067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612. MITSUBISHI XPANDER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50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E7B6F-FF83-05AC-2656-F92056CCD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247" y="0"/>
            <a:ext cx="102695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B449C-B601-2A73-319C-52E9677D9010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613. MITSUBISHI XPANDER CROSS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0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F839F-7075-3CAD-6FA7-4F7E4845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331" y="1591509"/>
            <a:ext cx="9018481" cy="4380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14075-9E13-B122-B3EF-9DEF8FEE3F51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614. MITSUBISHI XFORCE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0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627450"/>
            <a:ext cx="6533261" cy="3919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104. DAIHATSU ROCKY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7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645" y="2040382"/>
            <a:ext cx="6017754" cy="3593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806. SUZUKI ERTIGA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53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71708" y="2040382"/>
            <a:ext cx="5373627" cy="3593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807. SUZUKI ERTIGA 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06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CFCB793-88C9-395D-24E6-4D954D0B5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358" flipH="1">
            <a:off x="1794328" y="566058"/>
            <a:ext cx="9105900" cy="607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F009E6-D93C-2EC6-17E9-E477BB638D7C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8152. SUZUKI XL7 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6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6" y="1747534"/>
            <a:ext cx="7108871" cy="4215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904. TOYOTA AVANZA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40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905. TOYOTA CALYA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59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7" y="1747534"/>
            <a:ext cx="7108869" cy="4215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9151. TOYOTA FORTUNER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1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9171. TOYOTA INNOVA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93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9172. TOYOTA INNOVA DIESEL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41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918. TOYOTA INNOVA ZENIX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32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919. TOYOTA INNOVA ZENIX 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6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627450"/>
            <a:ext cx="6533261" cy="3919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105.DAIHATSU SIGRA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07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922. TOYOTA RAIZE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42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8" y="1747534"/>
            <a:ext cx="7108866" cy="4215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923. TOYOTA RUSH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428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7" y="1747534"/>
            <a:ext cx="7108869" cy="4215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926. TOYOTA VELOZ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74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747534"/>
            <a:ext cx="7108864" cy="4215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928. TOYOTA YARIS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8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747534"/>
            <a:ext cx="7108864" cy="4215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929. TOYOTA YARIS CROSS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53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747534"/>
            <a:ext cx="7108864" cy="4215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930. TOYOTA YARIS CROSS 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33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423" y="1484177"/>
            <a:ext cx="7280487" cy="420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1001. WULING AIR 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992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81" y="1627450"/>
            <a:ext cx="6883370" cy="3919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1001. WULING ALMAZ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25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81" y="1484177"/>
            <a:ext cx="6883370" cy="420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1003. WULING ALMAZ 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65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782783"/>
            <a:ext cx="7108864" cy="4145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1006. WULING ALVEZ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772633"/>
            <a:ext cx="6533261" cy="3629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108. DAIHATSU XENIA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50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892499"/>
            <a:ext cx="7108864" cy="3925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1101. CHERY OMODA 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9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636" y="1196503"/>
            <a:ext cx="9325117" cy="4658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1201. NETA 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7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7DB1B-634D-3AEC-5205-7B7A13AFC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83" y="1584325"/>
            <a:ext cx="9417434" cy="4308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FF129-77C7-82C1-0EA9-F53274F53580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204. HONDA BR-V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5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954112"/>
            <a:ext cx="6533261" cy="326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206. HONDA CITY 1.5 (Hatchback)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3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" y="1484177"/>
            <a:ext cx="9811088" cy="420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208. HONDA CR-V BENSIN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0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A61C1-9665-132F-B5E1-AAC1F960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54" y="2616741"/>
            <a:ext cx="5994295" cy="3270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4D96F-5AB5-40BC-5235-070B9541147C}"/>
              </a:ext>
            </a:extLst>
          </p:cNvPr>
          <p:cNvSpPr txBox="1"/>
          <p:nvPr/>
        </p:nvSpPr>
        <p:spPr>
          <a:xfrm>
            <a:off x="1536970" y="1027426"/>
            <a:ext cx="41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212. HONDA HR-V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7EBDF-92FE-2E0B-CC49-4806BD855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538" y="2616741"/>
            <a:ext cx="5342058" cy="3270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ED448-BB52-B4B7-0AD5-407EC0676787}"/>
              </a:ext>
            </a:extLst>
          </p:cNvPr>
          <p:cNvSpPr txBox="1"/>
          <p:nvPr/>
        </p:nvSpPr>
        <p:spPr>
          <a:xfrm>
            <a:off x="6530505" y="1027426"/>
            <a:ext cx="467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212. HONDA HR-V 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1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5650F-006D-6F86-9D67-63BD53056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672" y="2569035"/>
            <a:ext cx="4536986" cy="326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904672" y="552389"/>
            <a:ext cx="450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216. HONDA WR-V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E1C0F-C35A-CB45-2C57-5D835C560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532" y="2637129"/>
            <a:ext cx="4536986" cy="3266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41F0B-E5A4-BD8B-57BA-676C1837D1FF}"/>
              </a:ext>
            </a:extLst>
          </p:cNvPr>
          <p:cNvSpPr txBox="1"/>
          <p:nvPr/>
        </p:nvSpPr>
        <p:spPr>
          <a:xfrm>
            <a:off x="6096000" y="620483"/>
            <a:ext cx="492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216. HONDA WR-V 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9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701f0f-19c7-4f7c-8406-eef3d56331f1">
      <Terms xmlns="http://schemas.microsoft.com/office/infopath/2007/PartnerControls"/>
    </lcf76f155ced4ddcb4097134ff3c332f>
    <TaxCatchAll xmlns="eede3b9b-553e-4efb-9dcf-86cddb8f74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6B70F362C5B04BB340FB68EFDD18E2" ma:contentTypeVersion="13" ma:contentTypeDescription="Create a new document." ma:contentTypeScope="" ma:versionID="cab68e733bf360b596657c08749aed10">
  <xsd:schema xmlns:xsd="http://www.w3.org/2001/XMLSchema" xmlns:xs="http://www.w3.org/2001/XMLSchema" xmlns:p="http://schemas.microsoft.com/office/2006/metadata/properties" xmlns:ns2="75701f0f-19c7-4f7c-8406-eef3d56331f1" xmlns:ns3="eede3b9b-553e-4efb-9dcf-86cddb8f74c5" targetNamespace="http://schemas.microsoft.com/office/2006/metadata/properties" ma:root="true" ma:fieldsID="a957b57221832b7ef2d0f5204f762994" ns2:_="" ns3:_="">
    <xsd:import namespace="75701f0f-19c7-4f7c-8406-eef3d56331f1"/>
    <xsd:import namespace="eede3b9b-553e-4efb-9dcf-86cddb8f74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01f0f-19c7-4f7c-8406-eef3d5633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ee652bb-b5e5-4299-becb-32e4193031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e3b9b-553e-4efb-9dcf-86cddb8f74c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a6a3d51-dc58-48ad-b448-18a4bd73fa70}" ma:internalName="TaxCatchAll" ma:showField="CatchAllData" ma:web="eede3b9b-553e-4efb-9dcf-86cddb8f74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0E9B6F-B7D5-4A1B-91E3-16F241B0C37A}">
  <ds:schemaRefs>
    <ds:schemaRef ds:uri="http://schemas.microsoft.com/office/2006/metadata/properties"/>
    <ds:schemaRef ds:uri="http://schemas.microsoft.com/office/infopath/2007/PartnerControls"/>
    <ds:schemaRef ds:uri="75701f0f-19c7-4f7c-8406-eef3d56331f1"/>
    <ds:schemaRef ds:uri="eede3b9b-553e-4efb-9dcf-86cddb8f74c5"/>
  </ds:schemaRefs>
</ds:datastoreItem>
</file>

<file path=customXml/itemProps2.xml><?xml version="1.0" encoding="utf-8"?>
<ds:datastoreItem xmlns:ds="http://schemas.openxmlformats.org/officeDocument/2006/customXml" ds:itemID="{DF576F53-CF4C-453B-8508-29C352168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999EE0-2937-4289-8120-8158EC2C8A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701f0f-19c7-4f7c-8406-eef3d56331f1"/>
    <ds:schemaRef ds:uri="eede3b9b-553e-4efb-9dcf-86cddb8f74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210</Words>
  <Application>Microsoft Office PowerPoint</Application>
  <PresentationFormat>Widescreen</PresentationFormat>
  <Paragraphs>43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Adli Putra</dc:creator>
  <cp:lastModifiedBy>Nanda Trianti</cp:lastModifiedBy>
  <cp:revision>14</cp:revision>
  <dcterms:created xsi:type="dcterms:W3CDTF">2023-08-18T06:51:47Z</dcterms:created>
  <dcterms:modified xsi:type="dcterms:W3CDTF">2023-12-29T01:26:49Z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0x0101006E6B70F362C5B04BB340FB68EFDD18E2</vt:lpwstr>
  </property>
  <property fmtid="{D5CDD505-2E9C-101B-9397-08002B2CF9AE}" pid="3" name="MediaServiceImageTags">
    <vt:lpwstr/>
  </property>
</Properties>
</file>