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  <p:sldId id="333" r:id="rId6"/>
    <p:sldId id="334" r:id="rId7"/>
    <p:sldId id="335" r:id="rId8"/>
    <p:sldId id="324" r:id="rId9"/>
    <p:sldId id="329" r:id="rId10"/>
    <p:sldId id="327" r:id="rId11"/>
    <p:sldId id="337" r:id="rId12"/>
    <p:sldId id="358" r:id="rId13"/>
    <p:sldId id="328" r:id="rId14"/>
    <p:sldId id="338" r:id="rId15"/>
    <p:sldId id="362" r:id="rId16"/>
    <p:sldId id="339" r:id="rId17"/>
    <p:sldId id="363" r:id="rId18"/>
    <p:sldId id="364" r:id="rId19"/>
    <p:sldId id="321" r:id="rId20"/>
    <p:sldId id="322" r:id="rId21"/>
    <p:sldId id="340" r:id="rId22"/>
    <p:sldId id="319" r:id="rId23"/>
    <p:sldId id="320" r:id="rId24"/>
    <p:sldId id="325" r:id="rId25"/>
    <p:sldId id="341" r:id="rId26"/>
    <p:sldId id="342" r:id="rId27"/>
    <p:sldId id="323" r:id="rId28"/>
    <p:sldId id="344" r:id="rId29"/>
    <p:sldId id="347" r:id="rId30"/>
    <p:sldId id="346" r:id="rId31"/>
    <p:sldId id="348" r:id="rId32"/>
    <p:sldId id="359" r:id="rId33"/>
    <p:sldId id="350" r:id="rId34"/>
    <p:sldId id="360" r:id="rId35"/>
    <p:sldId id="349" r:id="rId36"/>
    <p:sldId id="351" r:id="rId37"/>
    <p:sldId id="345" r:id="rId38"/>
    <p:sldId id="353" r:id="rId39"/>
    <p:sldId id="361" r:id="rId40"/>
    <p:sldId id="330" r:id="rId41"/>
    <p:sldId id="355" r:id="rId42"/>
    <p:sldId id="365" r:id="rId43"/>
    <p:sldId id="366" r:id="rId44"/>
    <p:sldId id="367" r:id="rId45"/>
    <p:sldId id="368" r:id="rId46"/>
    <p:sldId id="369" r:id="rId47"/>
    <p:sldId id="37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10018-2DB3-0836-25CB-C8EFBE702B7F}" v="189" dt="2024-11-06T10:54:55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21E16-F264-68E1-F398-FB3C7D87D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D6381-790D-CE2D-A8A7-F70832684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4CFDB-9E89-4600-DF0C-5B170A35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D0612-B51F-5180-D63B-C9E18F49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AE2D-5CB4-0093-2F43-9885A9C5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281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92AA-2B64-0C1B-C6F8-B4D4CCF1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17B53-6344-6169-588F-D6FC45BDA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49CCE-B627-578D-CF48-25730703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25EE-4163-01B1-F48B-D32DE6B0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618C1-3A50-8E8F-1D8C-DDE1203E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881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708A4-89C7-8D48-8045-ECD8C85A3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16DAA-7DA1-D7AF-9C5F-B569DD160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2D40B-3380-3662-9F15-FC6882012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39CB6-19EF-CE37-EFD0-C8B9F2C8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97AD4-787C-8BDA-EA2D-52EF00F8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70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DC7C-9572-7304-BF4C-DA2B5EF0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F76-6760-F4F6-BA40-4B2BC9EEB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A60D3-EBB9-32A0-5842-97D0E5C0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0F6A0-C396-77A7-F91C-057123EA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8A17-703E-2DF8-9C0E-E640109A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619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B2BBF-B46E-7B5C-2722-224C1F0B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8EE0-6DF2-20E0-520B-0AEFDBF7C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1C36-1F60-468E-6107-BAE6DB09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4DEF-535B-24C0-544F-88118907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5559D-51A6-8FFB-B53C-F4F8A6BF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283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071D-9743-EF2B-525C-2B108462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2CBB-1FD6-A0E3-0B0C-53BE275AB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FEE21-8009-2BF7-368C-EF23CF63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EF63A-B987-FF5B-4342-8B0AF20A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FE889-F47B-D2EC-F813-DD2047F5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8D14A-ECC1-69C0-4D00-C58328A4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205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7E26-6E7C-C38F-C415-CB899379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4ABA-0060-2856-DC78-B96421664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2BC48-8AA2-FA5F-42F1-EF2130CAC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8BFA7-87CF-2137-B265-D452A2A44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D550A-F80B-F37D-85BA-82BF7B20F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B4473E-9029-C808-FD42-43F5C8BA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E8936-B7D3-78D2-2BF8-2AFD3042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A96ED-EFF6-F4BA-3461-63969416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438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1813-0336-F06C-362C-9E4FBAB9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2AF5C-21E7-517D-F0AD-C18EEC9B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887E4-5458-275E-E2BD-B94EE22E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A83F-70EE-DC5B-797A-4143FC31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9099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8E31D-62D0-7CA9-D773-AEC7588D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96050-D6FC-F7C3-4D0C-3C5C5DED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BF278-B973-8B20-6B3E-C6270A5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368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1094-3FD3-2A7A-F89B-64964579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4A6A-E388-8D1A-E6DD-A7AC82E6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BB019-B790-142B-D093-719B9E0EA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0724A-E4CB-66A8-F75D-A155712A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EAC7D-106D-0717-6DCB-7E133C96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4FBB6-086F-66DF-55DB-74C3CB06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14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CD18-875B-C280-F47C-2F4908B4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6004B-1635-03D6-5476-B2C568808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71694-7266-6DA0-694F-4CE89D68F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13976-BE6A-F157-F7D8-4B875C7C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0C70-85F3-7801-D6CE-8637DECF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13D94-B3A6-1731-3F28-393F141A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802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7873-A133-DB48-6AA2-52F6D5ABA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54E9-C22C-B8E0-D2EE-1BCBA02F6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FF180-2BC5-28D8-C562-CEAF3C43D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1F8F-5850-418C-93F0-B70D7DEAD00B}" type="datetimeFigureOut">
              <a:rPr lang="en-ID" smtClean="0"/>
              <a:t>06/11/2024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13FE-950E-7D2E-0F19-7539E6A31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79D5-6AD7-AAC8-8200-FD1FEE33D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28C10-4266-4D43-9F6A-64AACAF74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860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04E7FD-4335-87C6-488E-5C357B972B64}"/>
              </a:ext>
            </a:extLst>
          </p:cNvPr>
          <p:cNvSpPr txBox="1"/>
          <p:nvPr/>
        </p:nvSpPr>
        <p:spPr>
          <a:xfrm>
            <a:off x="334107" y="455413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/>
              <a:t>SCRIPTER: SHOW A PHOTO DEPENDS ON THE MODEL SELECTED IN S12b</a:t>
            </a:r>
          </a:p>
        </p:txBody>
      </p:sp>
    </p:spTree>
    <p:extLst>
      <p:ext uri="{BB962C8B-B14F-4D97-AF65-F5344CB8AC3E}">
        <p14:creationId xmlns:p14="http://schemas.microsoft.com/office/powerpoint/2010/main" val="134919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B0440-1B0F-1190-9319-42820768517E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302. HYUNDAI CRETA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B2ED4-5C1A-761D-19AA-A6849B06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0" y="709007"/>
            <a:ext cx="11117943" cy="56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6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305. HYUNDAI IONIQ 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A9F29-D6C2-CDD0-9B2D-10716B68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3" cy="40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27A9A-B20B-E36A-7162-41760F1C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ECD07-0684-7863-FB88-B9DD1BAF773E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3062. HYUNDAI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KONA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7171A-54BA-D91A-61E7-C398114CA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41" y="1172950"/>
            <a:ext cx="8891117" cy="45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307. HYUNDAI PALISADE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F62EB-EDA4-BFD4-487A-9662DCAB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36" y="1827651"/>
            <a:ext cx="7926372" cy="40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1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8ECFD-ED56-BFE3-D505-5D51F672C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3BC69E-9C15-7BDB-6571-0A81ED1F175F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3083. HYUNDAI SANTA FE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96017-4551-20A3-803B-F2B17457884E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CD7E3-1A49-AA7A-131C-5C1EC5FA0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955692"/>
            <a:ext cx="7429154" cy="41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ED936-303D-5B2C-2077-1D8B602F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1FFB29-2037-11C0-A6C1-0DD95DC29E3A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3084. HYUNDAI SANTA FE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3B3CDD-D5D1-15EA-4D81-B608477F28D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C9F84-EA80-8C75-BDBC-181A2ACF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955692"/>
            <a:ext cx="7429154" cy="41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07A94-1872-57DB-C537-F44B8F2141F9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310. HYUNDAI STARGAZER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275FC-0D31-F794-83A2-360938CE1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0"/>
            <a:ext cx="121920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FAF4C-AB0E-5309-8B0D-6E1DBA2D6CF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313. HYUNDAI STARGAZER 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178D4-CCD4-5306-DA6B-CB8C8658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610. MITSUBISHI PAJERO SPORT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Sterling Silver Metallic">
            <a:extLst>
              <a:ext uri="{FF2B5EF4-FFF2-40B4-BE49-F238E27FC236}">
                <a16:creationId xmlns:a16="http://schemas.microsoft.com/office/drawing/2014/main" id="{9337CAF6-8DAD-B2A1-8489-6C8B2F34A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17BEB6-C601-E008-9D0D-5D03137D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90073"/>
            <a:ext cx="5509662" cy="2582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8C487-09BD-9C26-0D5C-B1470D00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1975136"/>
            <a:ext cx="5865354" cy="3916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2382F-C810-B1E6-F9D1-780E79F64C7A}"/>
              </a:ext>
            </a:extLst>
          </p:cNvPr>
          <p:cNvSpPr/>
          <p:nvPr/>
        </p:nvSpPr>
        <p:spPr>
          <a:xfrm>
            <a:off x="7406484" y="1330087"/>
            <a:ext cx="3374220" cy="19436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Sepertinya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nanti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kita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butuh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bikin</a:t>
            </a:r>
            <a:r>
              <a:rPr lang="en-US">
                <a:cs typeface="Calibri"/>
              </a:rPr>
              <a:t> quota </a:t>
            </a:r>
            <a:r>
              <a:rPr lang="en-US" err="1">
                <a:cs typeface="Calibri"/>
              </a:rPr>
              <a:t>untuk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pajero</a:t>
            </a:r>
            <a:r>
              <a:rPr lang="en-US">
                <a:cs typeface="Calibri"/>
              </a:rPr>
              <a:t> sport yang </a:t>
            </a:r>
            <a:r>
              <a:rPr lang="en-US" err="1">
                <a:cs typeface="Calibri"/>
              </a:rPr>
              <a:t>baru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krn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sejak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juli</a:t>
            </a:r>
            <a:r>
              <a:rPr lang="en-US">
                <a:cs typeface="Calibri"/>
              </a:rPr>
              <a:t> 2024 </a:t>
            </a:r>
            <a:r>
              <a:rPr lang="en-US" err="1">
                <a:cs typeface="Calibri"/>
              </a:rPr>
              <a:t>sudah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jual</a:t>
            </a:r>
            <a:r>
              <a:rPr lang="en-US">
                <a:cs typeface="Calibri"/>
              </a:rPr>
              <a:t> yang </a:t>
            </a:r>
            <a:r>
              <a:rPr lang="en-US" err="1">
                <a:cs typeface="Calibri"/>
              </a:rPr>
              <a:t>baru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perubahannya</a:t>
            </a:r>
            <a:r>
              <a:rPr lang="en-US">
                <a:cs typeface="Calibri"/>
              </a:rPr>
              <a:t> minor</a:t>
            </a:r>
          </a:p>
        </p:txBody>
      </p:sp>
    </p:spTree>
    <p:extLst>
      <p:ext uri="{BB962C8B-B14F-4D97-AF65-F5344CB8AC3E}">
        <p14:creationId xmlns:p14="http://schemas.microsoft.com/office/powerpoint/2010/main" val="195854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A487F-E9D7-5666-B0CD-A44059FD9067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612. MITSUBISHI XPANDER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2BE57-B694-9C8B-4D37-26F1DF59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10" y="890440"/>
            <a:ext cx="8805013" cy="58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5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104. DAIHATSU ROCKY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00921-D6C6-83EC-A9AA-174B5142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B35C7-1FD4-F6ED-FD91-694460DF7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247" y="0"/>
            <a:ext cx="102695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B449C-B601-2A73-319C-52E9677D901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613. MITSUBISHI XPANDER CROSS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00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14075-9E13-B122-B3EF-9DEF8FEE3F51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614. MITSUBISHI XFORCE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36F01-E992-ACED-9A46-8B4BB0C4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331" y="1591509"/>
            <a:ext cx="9018481" cy="43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806. SUZUKI ERTIGA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75F98-AC16-C08F-9449-78B4DC234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645" y="1989306"/>
            <a:ext cx="7226653" cy="43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5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807. SUZUKI ERTIGA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81339-9A27-FFFD-3383-7FDE3B798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9256" y="1704939"/>
            <a:ext cx="6272292" cy="41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61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A1F65-AC60-FD4D-8F65-7B34F842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358" flipH="1">
            <a:off x="1794328" y="566058"/>
            <a:ext cx="9105900" cy="607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009E6-D93C-2EC6-17E9-E477BB638D7C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8152. SUZUKI XL7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904. TOYOTA AVANZA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B39F5-0128-BEDA-E01F-09505F068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6" y="1747534"/>
            <a:ext cx="7108871" cy="42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4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905. TOYOTA CALYA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AFBCB-6EE5-4FBF-B77A-F9EDB3AB6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9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9152. TOYOTA FORTUNER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A77E0-3403-E723-CB94-248E9547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7" y="1747534"/>
            <a:ext cx="7108869" cy="42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9171. TOYOTA INNOVA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CC2D2-D14E-CA63-5409-2AC0A80D6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9172. TOYOTA INNOVA DIESEL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140AC-530C-A5BA-3903-BBF45F10C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7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105.DAIHATSU SIGRA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8291D-863C-106B-D33E-EF9A41768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035" y="1627450"/>
            <a:ext cx="6533261" cy="39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7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918. TOYOTA INNOVA ZENIX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44B78-5073-CA0A-9807-B710A8C2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2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919. TOYOTA INNOVA ZENIX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527ED-8FFC-7DC0-FDF8-B3E32AF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0E19B-381C-8074-FFF0-238A318F5EB3}"/>
              </a:ext>
            </a:extLst>
          </p:cNvPr>
          <p:cNvSpPr/>
          <p:nvPr/>
        </p:nvSpPr>
        <p:spPr>
          <a:xfrm>
            <a:off x="7224471" y="1218079"/>
            <a:ext cx="3444225" cy="1190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Mungkin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dicari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gambar</a:t>
            </a:r>
            <a:r>
              <a:rPr lang="en-US">
                <a:cs typeface="Calibri"/>
              </a:rPr>
              <a:t> yang </a:t>
            </a:r>
            <a:r>
              <a:rPr lang="en-US" err="1">
                <a:cs typeface="Calibri"/>
              </a:rPr>
              <a:t>dari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samping</a:t>
            </a:r>
            <a:r>
              <a:rPr lang="en-US">
                <a:cs typeface="Calibri"/>
              </a:rPr>
              <a:t>, yang </a:t>
            </a:r>
            <a:r>
              <a:rPr lang="en-US" err="1">
                <a:cs typeface="Calibri"/>
              </a:rPr>
              <a:t>ada</a:t>
            </a:r>
            <a:r>
              <a:rPr lang="en-US">
                <a:cs typeface="Calibri"/>
              </a:rPr>
              <a:t> emblem hybridnya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61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922. TOYOTA RAIZE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D0FCD-4E81-B96E-2133-95057B27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8" y="1747534"/>
            <a:ext cx="7108866" cy="42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2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923. TOYOTA RUSH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B42B0-ACBC-40D6-0452-B79A84EE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8" y="1747534"/>
            <a:ext cx="7108866" cy="42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926. TOYOTA VELOZ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79D67-154A-4742-0421-328875D3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44857" y="1747534"/>
            <a:ext cx="7108869" cy="42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4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929. TOYOTA YARIS CROSS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442C9-475B-AB8B-D11D-F7C2E49F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747534"/>
            <a:ext cx="7108864" cy="42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53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930. TOYOTA YARIS CROSS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C70AD-3810-F3AE-B5EE-BC48EF26C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49" y="1747534"/>
            <a:ext cx="7108864" cy="42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3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1007. WULING CLOUD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F66AA-07A5-9ABF-C48D-5919CD6B1888}"/>
              </a:ext>
            </a:extLst>
          </p:cNvPr>
          <p:cNvSpPr/>
          <p:nvPr/>
        </p:nvSpPr>
        <p:spPr>
          <a:xfrm>
            <a:off x="1702340" y="1322962"/>
            <a:ext cx="2188724" cy="133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550CE-2C20-2A59-7D53-B09FD4A4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52" y="1576868"/>
            <a:ext cx="7985063" cy="49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92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1101. CHERY OMODA 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47F3E-9834-AD5E-3248-CBBD4ADE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859" y="1892499"/>
            <a:ext cx="7108864" cy="39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3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9BBC-94D1-FE48-05D6-B7BE855F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A1E9E-3A27-644F-DE03-CB98033BFCD6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1102. CHERY OMODA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B547C-FB44-A0E4-839D-16473502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596" y="1570264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0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108. DAIHATSU 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TERIOS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7FA2E-ACF9-2C59-18F8-FF64B7DB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65" y="1436722"/>
            <a:ext cx="7149192" cy="47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0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AF23-273E-EAA8-F025-DD79E919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67B02-5761-D1BC-9641-5332494F0A54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1301. BYD ATTO 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BAD44-182C-E889-0387-F3FCC305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35" y="1549563"/>
            <a:ext cx="7690508" cy="46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4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D1662-EEC4-D474-AD65-8C4F58FA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4FA1AA-2EC7-1EFD-DB38-7AAB3F038827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1302. BYD DOLPHIN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1D865-D123-B891-AFDE-96A99586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4" y="-169553"/>
            <a:ext cx="11240757" cy="74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90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12AC0-36E5-739A-06F3-0C8526BB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1C36A4-4A73-A12E-B11F-DB577759A5B1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1303. BYD M6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8ACE2F-B6D2-40F6-56E8-7CEAA925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11" y="1846943"/>
            <a:ext cx="7513377" cy="39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12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BA70D-F7BC-F30A-434D-59926712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BB9E6-A4BD-914F-FD42-AA84FB1BBF23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1304. BYD SEAL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D2785-9302-FDC0-80AD-CC470B5A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14" y="1340592"/>
            <a:ext cx="9134273" cy="51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9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E692-B3EF-D94E-7E04-30B93ED5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4BBD44-9A34-C6C3-0A0A-3536AC2E4D4E}"/>
              </a:ext>
            </a:extLst>
          </p:cNvPr>
          <p:cNvSpPr txBox="1"/>
          <p:nvPr/>
        </p:nvSpPr>
        <p:spPr>
          <a:xfrm>
            <a:off x="1595335" y="379379"/>
            <a:ext cx="913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1401. MG 4 EV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B22AA-B53D-D81D-9594-6AF1181A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48856" y="169227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FF129-77C7-82C1-0EA9-F53274F53580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204. HONDA BR-V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057F7-164E-8BA1-3753-A6154787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83" y="1584325"/>
            <a:ext cx="9417434" cy="43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5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208. HONDA CR-V BENSIN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7CD9C-76DC-A800-CD82-819FA2E40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84177"/>
            <a:ext cx="9811088" cy="42065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5BAEA8-AF3E-7E7C-35FD-D59CF49976A3}"/>
              </a:ext>
            </a:extLst>
          </p:cNvPr>
          <p:cNvSpPr/>
          <p:nvPr/>
        </p:nvSpPr>
        <p:spPr>
          <a:xfrm>
            <a:off x="6737157" y="377999"/>
            <a:ext cx="2646173" cy="9158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Ini yang hybrid, </a:t>
            </a:r>
            <a:r>
              <a:rPr lang="en-US" err="1">
                <a:cs typeface="Calibri"/>
              </a:rPr>
              <a:t>mohon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cari</a:t>
            </a:r>
            <a:r>
              <a:rPr lang="en-US">
                <a:cs typeface="Calibri"/>
              </a:rPr>
              <a:t> yang </a:t>
            </a:r>
            <a:r>
              <a:rPr lang="en-US" err="1">
                <a:cs typeface="Calibri"/>
              </a:rPr>
              <a:t>bensin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tidak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ada</a:t>
            </a:r>
            <a:r>
              <a:rPr lang="en-US">
                <a:cs typeface="Calibri"/>
              </a:rPr>
              <a:t> logo RS </a:t>
            </a:r>
            <a:r>
              <a:rPr lang="en-US" err="1">
                <a:cs typeface="Calibri"/>
              </a:rPr>
              <a:t>nya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85730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4D96F-5AB5-40BC-5235-070B9541147C}"/>
              </a:ext>
            </a:extLst>
          </p:cNvPr>
          <p:cNvSpPr txBox="1"/>
          <p:nvPr/>
        </p:nvSpPr>
        <p:spPr>
          <a:xfrm>
            <a:off x="1536970" y="1027426"/>
            <a:ext cx="41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ED448-BB52-B4B7-0AD5-407EC0676787}"/>
              </a:ext>
            </a:extLst>
          </p:cNvPr>
          <p:cNvSpPr txBox="1"/>
          <p:nvPr/>
        </p:nvSpPr>
        <p:spPr>
          <a:xfrm>
            <a:off x="6530505" y="1027426"/>
            <a:ext cx="467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212. HONDA HR-V 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078EF-6A46-BC2F-1927-004F1377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54" y="2616741"/>
            <a:ext cx="5994295" cy="3270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01052-6632-C521-0242-67CD4C0A7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309" y="2355483"/>
            <a:ext cx="5342058" cy="32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1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904672" y="552389"/>
            <a:ext cx="450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41F0B-E5A4-BD8B-57BA-676C1837D1FF}"/>
              </a:ext>
            </a:extLst>
          </p:cNvPr>
          <p:cNvSpPr txBox="1"/>
          <p:nvPr/>
        </p:nvSpPr>
        <p:spPr>
          <a:xfrm>
            <a:off x="6096000" y="620483"/>
            <a:ext cx="492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216. HONDA WR-V 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87B82-9610-FBDA-D3FB-2D25ADA5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672" y="2569035"/>
            <a:ext cx="4536986" cy="326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A6EDC-2104-CB0C-5634-C42C251A0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532" y="2637129"/>
            <a:ext cx="4536986" cy="326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E87BE9-66B5-BDF4-9D14-1744D8BB20D3}"/>
              </a:ext>
            </a:extLst>
          </p:cNvPr>
          <p:cNvSpPr txBox="1"/>
          <p:nvPr/>
        </p:nvSpPr>
        <p:spPr>
          <a:xfrm>
            <a:off x="1595336" y="379379"/>
            <a:ext cx="81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217. HONDA CR-V HYBRID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8FBA0-3E81-6D58-86EC-38F49FF8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3" y="1484177"/>
            <a:ext cx="9811088" cy="42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6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6b3b6d-9052-4d1e-8c13-45c6a23e5a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F655AD40B0D86B46BB0F9F98B0ACDD27" ma:contentTypeVersion="5" ma:contentTypeDescription="Buat sebuah dokumen baru." ma:contentTypeScope="" ma:versionID="7fd3412f0cc4fff774ed2145cb29dd6b">
  <xsd:schema xmlns:xsd="http://www.w3.org/2001/XMLSchema" xmlns:xs="http://www.w3.org/2001/XMLSchema" xmlns:p="http://schemas.microsoft.com/office/2006/metadata/properties" xmlns:ns3="6e6b3b6d-9052-4d1e-8c13-45c6a23e5ab2" targetNamespace="http://schemas.microsoft.com/office/2006/metadata/properties" ma:root="true" ma:fieldsID="6ae98d35397fb00173449d12538c6bdd" ns3:_="">
    <xsd:import namespace="6e6b3b6d-9052-4d1e-8c13-45c6a23e5a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b3b6d-9052-4d1e-8c13-45c6a23e5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76F53-CF4C-453B-8508-29C3521685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0E9B6F-B7D5-4A1B-91E3-16F241B0C37A}">
  <ds:schemaRefs>
    <ds:schemaRef ds:uri="6e6b3b6d-9052-4d1e-8c13-45c6a23e5a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0C8D6A-9984-4F01-BDC6-A233D26EE139}">
  <ds:schemaRefs>
    <ds:schemaRef ds:uri="6e6b3b6d-9052-4d1e-8c13-45c6a23e5a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Adli Putra</dc:creator>
  <cp:revision>3</cp:revision>
  <dcterms:created xsi:type="dcterms:W3CDTF">2023-08-18T06:51:47Z</dcterms:created>
  <dcterms:modified xsi:type="dcterms:W3CDTF">2024-11-06T11:01:17Z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0x010100F655AD40B0D86B46BB0F9F98B0ACDD27</vt:lpwstr>
  </property>
  <property fmtid="{D5CDD505-2E9C-101B-9397-08002B2CF9AE}" pid="3" name="MediaServiceImageTags">
    <vt:lpwstr/>
  </property>
</Properties>
</file>